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71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68" r:id="rId12"/>
    <p:sldId id="269" r:id="rId13"/>
    <p:sldId id="266" r:id="rId14"/>
    <p:sldId id="270" r:id="rId1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VONxs8ssA0IHddkUsqg6w==" hashData="r5UCh03UY991BHpMZKChDCWrUKdbqbdL7X5RJ0CdtYm3LdgJcUYL/jFBTbn8j/di0/I77QZS5bYn8WNyYHIxq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8" autoAdjust="0"/>
    <p:restoredTop sz="94660"/>
  </p:normalViewPr>
  <p:slideViewPr>
    <p:cSldViewPr snapToGrid="0" showGuides="1">
      <p:cViewPr varScale="1">
        <p:scale>
          <a:sx n="53" d="100"/>
          <a:sy n="53" d="100"/>
        </p:scale>
        <p:origin x="90" y="51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246D64-9DB6-43E0-B54A-E937E828BDA3}" type="datetimeFigureOut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144694-49F1-4396-9A19-B1E599E0DC9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7320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7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7019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2865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1921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3714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87708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2607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11280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5869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5502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72187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502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479221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144694-49F1-4396-9A19-B1E599E0DC9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3858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6A906E-179E-49E1-A993-2A72B3876CBA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18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8B60E5-DD68-466D-933F-3E2FC5B08CC7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527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E44DA-6A95-417E-86AA-E125637D290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46230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CDE0A-ED1A-4BA1-9727-893775BF8A43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4603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698D3-1D91-46CE-A87F-D2CBB14C048F}" type="datetime1">
              <a:rPr lang="fr-FR" smtClean="0"/>
              <a:t>22/04/2021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116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545BF5-8E32-47D8-8EFC-3DDFAD6B8E39}" type="datetime1">
              <a:rPr lang="fr-FR" smtClean="0"/>
              <a:t>22/04/2021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4754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57D4ED-54C6-4705-9308-7FC942571721}" type="datetime1">
              <a:rPr lang="fr-FR" smtClean="0"/>
              <a:t>22/04/2021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35526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3BEEC-94E5-4787-B1DA-E2918B5EAA4D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496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A2BBF0-23F0-4EC9-8854-063C159AFCF5}" type="datetime1">
              <a:rPr lang="fr-FR" smtClean="0"/>
              <a:t>22/04/2021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1110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3EE62B-4226-418E-A729-73023F450EBC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1787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120CF-7DE7-43D7-8EA8-DBF248C55EB4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311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56000">
              <a:schemeClr val="accent5">
                <a:lumMod val="60000"/>
                <a:lumOff val="40000"/>
              </a:schemeClr>
            </a:gs>
            <a:gs pos="87000">
              <a:schemeClr val="accent5">
                <a:lumMod val="75000"/>
              </a:schemeClr>
            </a:gs>
            <a:gs pos="100000">
              <a:srgbClr val="7030A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67421-B139-42B3-BC6E-E72CC9671E52}" type="datetime1">
              <a:rPr lang="fr-FR" smtClean="0"/>
              <a:t>22/04/2021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2B11F-C28F-4314-B407-7A4A3AFBCF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3429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4"/>
          <a:srcRect l="-1" t="10306" r="-254" b="6791"/>
          <a:stretch/>
        </p:blipFill>
        <p:spPr>
          <a:xfrm>
            <a:off x="838200" y="636105"/>
            <a:ext cx="10455964" cy="514184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8" name="Rectangle 7"/>
          <p:cNvSpPr/>
          <p:nvPr/>
        </p:nvSpPr>
        <p:spPr>
          <a:xfrm>
            <a:off x="887481" y="899996"/>
            <a:ext cx="180312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N°10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9650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  <p:sndAc>
          <p:stSnd loop="1">
            <p:snd r:embed="rId3" name="1967737B-D45E-4606-81E0-05EACFA5591B.wav"/>
          </p:stSnd>
        </p:sndAc>
      </p:transition>
    </mc:Choice>
    <mc:Fallback>
      <p:transition spd="slow" advTm="13000">
        <p:wedge/>
        <p:sndAc>
          <p:stSnd loop="1">
            <p:snd r:embed="rId3" name="1967737B-D45E-4606-81E0-05EACFA5591B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55363" y="691211"/>
            <a:ext cx="102243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Roscoff [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ʁɔskɔf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], est une commune française du Léon située sur la côte nord de la Bretagne, dans le département du Finistère.</a:t>
            </a:r>
          </a:p>
          <a:p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Ancien havre de corsaires puis de contrebandiers, d'où partirent les </a:t>
            </a:r>
            <a:r>
              <a:rPr lang="fr-FR" sz="28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Johnnies</a:t>
            </a:r>
            <a:r>
              <a:rPr lang="fr-FR" sz="28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vendre leurs oignons rosés, Roscoff, homologué « petite cité de caractère1 », est une petite ville balnéaire qui a conservé son patrimoine architectural des XVIe et XVIIe siècles. Son port en eau profonde, desservi par Irish Ferries et Brittany Ferries, qui y a son siège, assure la liaison en ferry avec les îles Britanniques ainsi que l'Espagne. </a:t>
            </a:r>
            <a:endParaRPr lang="fr-FR" sz="28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3" name="Rectangle à coins arrondis 2"/>
          <p:cNvSpPr/>
          <p:nvPr/>
        </p:nvSpPr>
        <p:spPr>
          <a:xfrm>
            <a:off x="838200" y="477078"/>
            <a:ext cx="10641495" cy="5691247"/>
          </a:xfrm>
          <a:prstGeom prst="roundRect">
            <a:avLst/>
          </a:prstGeom>
          <a:noFill/>
          <a:ln w="203200">
            <a:solidFill>
              <a:schemeClr val="bg1"/>
            </a:solidFill>
          </a:ln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167952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1026" name="Picture 2" descr="https://ci3.googleusercontent.com/proxy/r9qq2udkQhCfZhyDZYfK1rbiQrftFFX2cMQ-CN3DLqeNhhlhWK7-bXSmcdPIiJoRThI011q997E5eVv0wVJDPWPRVSAjVRs=s0-d-e1-ft#https://i5.wampi.ru/2019/04/03/183ae804b3187757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60349"/>
            <a:ext cx="9144000" cy="6096001"/>
          </a:xfrm>
          <a:prstGeom prst="roundRect">
            <a:avLst>
              <a:gd name="adj" fmla="val 11111"/>
            </a:avLst>
          </a:prstGeom>
          <a:ln w="190500" cap="rnd">
            <a:solidFill>
              <a:schemeClr val="bg1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96506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36" b="9148"/>
          <a:stretch/>
        </p:blipFill>
        <p:spPr>
          <a:xfrm>
            <a:off x="1225826" y="353254"/>
            <a:ext cx="9740348" cy="59017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590529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5766" y="348697"/>
            <a:ext cx="8700467" cy="580031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294939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478735"/>
            <a:ext cx="9525000" cy="5715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5805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87" b="15663"/>
          <a:stretch/>
        </p:blipFill>
        <p:spPr>
          <a:xfrm>
            <a:off x="1184959" y="416835"/>
            <a:ext cx="9822082" cy="579843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1692448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2696" y="467272"/>
            <a:ext cx="9621077" cy="581138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6700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193" r="-257"/>
          <a:stretch/>
        </p:blipFill>
        <p:spPr>
          <a:xfrm>
            <a:off x="1218578" y="500737"/>
            <a:ext cx="9754843" cy="562787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421467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" y="695325"/>
            <a:ext cx="11258550" cy="5467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285054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725" y="695325"/>
            <a:ext cx="11258550" cy="54673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151709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3391" y="266511"/>
            <a:ext cx="8945217" cy="594558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3029288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0552" r="-333" b="23684"/>
          <a:stretch/>
        </p:blipFill>
        <p:spPr>
          <a:xfrm>
            <a:off x="1769165" y="424859"/>
            <a:ext cx="8653669" cy="5931491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153510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20F3E7-FDA2-46F6-8CE9-5EC7233E2331}" type="datetime1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22/04/2021</a:t>
            </a:fld>
            <a:endParaRPr lang="fr-FR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400" b="1" dirty="0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A2B11F-C28F-4314-B407-7A4A3AFBCF6B}" type="slidenum">
              <a:rPr lang="fr-FR" sz="2000" b="1" smtClean="0">
                <a:ln>
                  <a:solidFill>
                    <a:srgbClr val="00206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rgbClr val="00206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145" b="11610"/>
          <a:stretch/>
        </p:blipFill>
        <p:spPr>
          <a:xfrm>
            <a:off x="959954" y="468277"/>
            <a:ext cx="10272091" cy="56829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5">
                <a:satMod val="175000"/>
                <a:alpha val="40000"/>
              </a:schemeClr>
            </a:glow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3" name="Rectangle 2"/>
          <p:cNvSpPr/>
          <p:nvPr/>
        </p:nvSpPr>
        <p:spPr>
          <a:xfrm>
            <a:off x="3287540" y="2967335"/>
            <a:ext cx="56169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0070C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C’était Roscoff</a:t>
            </a:r>
            <a:endParaRPr lang="fr-FR" sz="5400" b="1" cap="none" spc="50" dirty="0">
              <a:ln w="0">
                <a:solidFill>
                  <a:srgbClr val="0070C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626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188</Words>
  <Application>Microsoft Office PowerPoint</Application>
  <PresentationFormat>Grand écran</PresentationFormat>
  <Paragraphs>60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2021-04-17T12:35:40Z</dcterms:created>
  <dcterms:modified xsi:type="dcterms:W3CDTF">2021-04-22T18:27:30Z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