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71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70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9ZteJefhhzmkYsGOjX/Rg==" hashData="vTePcfjF4AETmvnXgfgxa7fiZNchJfpdyZjhy3kPI3Dou0WAlw+qoe563lFTcBkpSWyk0s4Uc2FNxmbzQyMkL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8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96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246D64-9DB6-43E0-B54A-E937E828BDA3}" type="datetimeFigureOut">
              <a:rPr lang="fr-FR" smtClean="0"/>
              <a:t>17/04/2021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144694-49F1-4396-9A19-B1E599E0DC9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07320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96727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17019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28656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15343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616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19211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13714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877081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226077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112808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758691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479221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550226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38585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A906E-179E-49E1-A993-2A72B3876CBA}" type="datetime1">
              <a:rPr lang="fr-FR" smtClean="0"/>
              <a:t>17/04/2021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9918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B60E5-DD68-466D-933F-3E2FC5B08CC7}" type="datetime1">
              <a:rPr lang="fr-FR" smtClean="0"/>
              <a:t>17/04/2021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5274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E44DA-6A95-417E-86AA-E125637D2904}" type="datetime1">
              <a:rPr lang="fr-FR" smtClean="0"/>
              <a:t>17/04/2021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4623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CDE0A-ED1A-4BA1-9727-893775BF8A43}" type="datetime1">
              <a:rPr lang="fr-FR" smtClean="0"/>
              <a:t>17/04/2021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4603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698D3-1D91-46CE-A87F-D2CBB14C048F}" type="datetime1">
              <a:rPr lang="fr-FR" smtClean="0"/>
              <a:t>17/04/2021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1163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45BF5-8E32-47D8-8EFC-3DDFAD6B8E39}" type="datetime1">
              <a:rPr lang="fr-FR" smtClean="0"/>
              <a:t>17/04/2021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4754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7D4ED-54C6-4705-9308-7FC942571721}" type="datetime1">
              <a:rPr lang="fr-FR" smtClean="0"/>
              <a:t>17/04/2021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3552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3BEEC-94E5-4787-B1DA-E2918B5EAA4D}" type="datetime1">
              <a:rPr lang="fr-FR" smtClean="0"/>
              <a:t>17/04/2021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1496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2BBF0-23F0-4EC9-8854-063C159AFCF5}" type="datetime1">
              <a:rPr lang="fr-FR" smtClean="0"/>
              <a:t>17/04/2021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1110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EE62B-4226-418E-A729-73023F450EBC}" type="datetime1">
              <a:rPr lang="fr-FR" smtClean="0"/>
              <a:t>17/04/2021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1787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120CF-7DE7-43D7-8EA8-DBF248C55EB4}" type="datetime1">
              <a:rPr lang="fr-FR" smtClean="0"/>
              <a:t>17/04/2021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6311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56000">
              <a:schemeClr val="accent5">
                <a:lumMod val="60000"/>
                <a:lumOff val="40000"/>
              </a:schemeClr>
            </a:gs>
            <a:gs pos="87000">
              <a:schemeClr val="accent5">
                <a:lumMod val="75000"/>
              </a:schemeClr>
            </a:gs>
            <a:gs pos="100000">
              <a:srgbClr val="7030A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767421-B139-42B3-BC6E-E72CC9671E52}" type="datetime1">
              <a:rPr lang="fr-FR" smtClean="0"/>
              <a:t>17/04/2021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3429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0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254"/>
          <a:stretch/>
        </p:blipFill>
        <p:spPr>
          <a:xfrm>
            <a:off x="838200" y="636105"/>
            <a:ext cx="10455964" cy="514184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1099590" y="899996"/>
            <a:ext cx="13789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0070C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N°1</a:t>
            </a:r>
            <a:endParaRPr lang="fr-FR" sz="5400" b="1" cap="none" spc="50" dirty="0">
              <a:ln w="0">
                <a:solidFill>
                  <a:srgbClr val="0070C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9650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00">
        <p:wedge/>
        <p:sndAc>
          <p:stSnd loop="1">
            <p:snd r:embed="rId3" name="1967737B-D45E-4606-81E0-05EACFA5591B.wav"/>
          </p:stSnd>
        </p:sndAc>
      </p:transition>
    </mc:Choice>
    <mc:Fallback>
      <p:transition spd="slow" advTm="13000">
        <p:wedge/>
        <p:sndAc>
          <p:stSnd loop="1">
            <p:snd r:embed="rId3" name="1967737B-D45E-4606-81E0-05EACFA5591B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29468" y="691211"/>
            <a:ext cx="1022433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Roscoff [</a:t>
            </a:r>
            <a:r>
              <a:rPr lang="fr-FR" sz="28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ʁɔskɔf</a:t>
            </a:r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], est une commune française du Léon située sur la côte nord de la Bretagne, dans le département du Finistère.</a:t>
            </a:r>
          </a:p>
          <a:p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Ancien havre de corsaires puis de contrebandiers, d'où partirent les </a:t>
            </a:r>
            <a:r>
              <a:rPr lang="fr-FR" sz="28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Johnnies</a:t>
            </a:r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vendre leurs oignons rosés, Roscoff, homologué « petite cité de caractère1 », est une petite ville balnéaire qui a conservé son patrimoine architectural des XVIe et XVIIe siècles. Son port en eau profonde, desservi par Irish Ferries et Brittany Ferries, qui y a son siège, assure la liaison en ferry avec les îles Britanniques ainsi que l'Espagne. </a:t>
            </a:r>
            <a:endParaRPr lang="fr-FR" sz="28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Rectangle à coins arrondis 2"/>
          <p:cNvSpPr/>
          <p:nvPr/>
        </p:nvSpPr>
        <p:spPr>
          <a:xfrm>
            <a:off x="838200" y="477078"/>
            <a:ext cx="10641495" cy="5691247"/>
          </a:xfrm>
          <a:prstGeom prst="roundRect">
            <a:avLst/>
          </a:prstGeom>
          <a:noFill/>
          <a:ln w="203200">
            <a:solidFill>
              <a:schemeClr val="bg1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</p:spTree>
    <p:extLst>
      <p:ext uri="{BB962C8B-B14F-4D97-AF65-F5344CB8AC3E}">
        <p14:creationId xmlns:p14="http://schemas.microsoft.com/office/powerpoint/2010/main" val="3167952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1026" name="Picture 2" descr="https://ci3.googleusercontent.com/proxy/r9qq2udkQhCfZhyDZYfK1rbiQrftFFX2cMQ-CN3DLqeNhhlhWK7-bXSmcdPIiJoRThI011q997E5eVv0wVJDPWPRVSAjVRs=s0-d-e1-ft#https://i5.wampi.ru/2019/04/03/183ae804b3187757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0" y="260349"/>
            <a:ext cx="9144000" cy="6096001"/>
          </a:xfrm>
          <a:prstGeom prst="roundRect">
            <a:avLst>
              <a:gd name="adj" fmla="val 11111"/>
            </a:avLst>
          </a:prstGeom>
          <a:ln w="190500" cap="rnd">
            <a:solidFill>
              <a:schemeClr val="bg1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6506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279400"/>
            <a:ext cx="9144000" cy="607695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372304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28830" y="353115"/>
            <a:ext cx="7534339" cy="600323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675879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46852" y="327992"/>
            <a:ext cx="7898296" cy="5923722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590529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1269" y="337930"/>
            <a:ext cx="7889461" cy="591709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294939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56521" y="337516"/>
            <a:ext cx="8878957" cy="590080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558054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855" r="-290"/>
          <a:stretch/>
        </p:blipFill>
        <p:spPr>
          <a:xfrm>
            <a:off x="1716156" y="343522"/>
            <a:ext cx="8759687" cy="590519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169244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43878" y="260350"/>
            <a:ext cx="9104243" cy="6096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670056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24000" y="339863"/>
            <a:ext cx="9144000" cy="601648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421467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"/>
          <a:stretch/>
        </p:blipFill>
        <p:spPr>
          <a:xfrm>
            <a:off x="3922690" y="265044"/>
            <a:ext cx="4346620" cy="597673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53510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53"/>
          <a:stretch/>
        </p:blipFill>
        <p:spPr>
          <a:xfrm>
            <a:off x="3789528" y="313359"/>
            <a:ext cx="4612944" cy="6042991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285054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145" b="11610"/>
          <a:stretch/>
        </p:blipFill>
        <p:spPr>
          <a:xfrm>
            <a:off x="959954" y="468277"/>
            <a:ext cx="10272091" cy="568290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3287540" y="2967335"/>
            <a:ext cx="56169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0070C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 Roscoff</a:t>
            </a:r>
            <a:endParaRPr lang="fr-FR" sz="5400" b="1" cap="none" spc="50" dirty="0">
              <a:ln w="0">
                <a:solidFill>
                  <a:srgbClr val="0070C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9626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188</Words>
  <Application>Microsoft Office PowerPoint</Application>
  <PresentationFormat>Grand écran</PresentationFormat>
  <Paragraphs>60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2021-04-17T12:35:40Z</dcterms:created>
  <dcterms:modified xsi:type="dcterms:W3CDTF">2021-04-17T13:21:54Z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