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60" r:id="rId3"/>
    <p:sldId id="257" r:id="rId4"/>
    <p:sldId id="258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37t2HIpcf0FY9PcflDPIQ==" hashData="Yx7shmDT8eA/hSN67leq7K2EuuytHgm9C7AThMIMbiYXP35QjqznHp34fhefk93nrinywWzSy0WjbsQhudsXw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07/10/2020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07/10/2020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07/10/2020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07/10/2020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07/10/2020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07/10/2020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07/10/2020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07/10/2020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07/10/2020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07/10/2020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07/10/2020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07/10/2020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rgbClr val="7030A0"/>
            </a:gs>
            <a:gs pos="4000">
              <a:schemeClr val="accent2">
                <a:lumMod val="89000"/>
              </a:schemeClr>
            </a:gs>
            <a:gs pos="15000">
              <a:schemeClr val="accent2">
                <a:lumMod val="75000"/>
              </a:schemeClr>
            </a:gs>
            <a:gs pos="63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07/10/2020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53765" y="1257992"/>
            <a:ext cx="8715848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Rire en Bretagne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N°9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400 Muziek S Brieuc.wav"/>
          </p:stSnd>
        </p:sndAc>
      </p:transition>
    </mc:Choice>
    <mc:Fallback>
      <p:transition spd="slow" advTm="13000">
        <p:wedge/>
        <p:sndAc>
          <p:stSnd loop="1">
            <p:snd r:embed="rId3" name="400 Muziek S Brieu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18013" y="1204285"/>
            <a:ext cx="6306670" cy="4497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20403" y="1185372"/>
            <a:ext cx="6387353" cy="4487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6021" y="1201075"/>
            <a:ext cx="4759958" cy="44558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3918" y="1211405"/>
            <a:ext cx="7370510" cy="44632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4906" y="1157069"/>
            <a:ext cx="6333565" cy="45214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4386" y="1206033"/>
            <a:ext cx="3863228" cy="44459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8"/>
          <a:stretch/>
        </p:blipFill>
        <p:spPr>
          <a:xfrm>
            <a:off x="3800960" y="1186308"/>
            <a:ext cx="4590080" cy="44853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5600" y="1190065"/>
            <a:ext cx="6400800" cy="44778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9806" y="1192269"/>
            <a:ext cx="4092388" cy="44734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1459" y="1213820"/>
            <a:ext cx="6391836" cy="44742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6964" y="1184084"/>
            <a:ext cx="6078071" cy="44898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6615" y="1195326"/>
            <a:ext cx="6494930" cy="44673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93545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Rire en </a:t>
            </a:r>
            <a:r>
              <a:rPr lang="fr-FR" sz="6600" b="1" dirty="0" err="1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bretagne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2020-09-13T15:36:44Z</dcterms:created>
  <dcterms:modified xsi:type="dcterms:W3CDTF">2020-10-07T18:58:02Z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