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5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TtiDwCeR9TJBJ1hgLdW4w==" hashData="j9MRlWn300iCvmFsk7TXX8tC8j0EOrdDKfeNa/nZjvQdBgyUvB2mTSTJilpQ3dJDPnTs+S/ByN1rR+9GCcQF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07/10/2020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07/10/2020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07/10/2020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07/10/2020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07/10/2020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07/10/2020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07/10/2020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7030A0"/>
            </a:gs>
            <a:gs pos="4000">
              <a:schemeClr val="accent2">
                <a:lumMod val="89000"/>
              </a:schemeClr>
            </a:gs>
            <a:gs pos="15000">
              <a:schemeClr val="accent2">
                <a:lumMod val="75000"/>
              </a:schemeClr>
            </a:gs>
            <a:gs pos="6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07/10/2020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53765" y="1257992"/>
            <a:ext cx="871584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Bretagne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400 Muziek S Brieuc.wav"/>
          </p:stSnd>
        </p:sndAc>
      </p:transition>
    </mc:Choice>
    <mc:Fallback>
      <p:transition spd="slow" advTm="13000">
        <p:wedge/>
        <p:sndAc>
          <p:stSnd loop="1">
            <p:snd r:embed="rId3" name="400 Muziek S Brieu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8013" y="1204285"/>
            <a:ext cx="6306670" cy="449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85372"/>
            <a:ext cx="6387353" cy="4487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171575"/>
            <a:ext cx="6858000" cy="4514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69895"/>
            <a:ext cx="7050155" cy="45042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670" y="1200735"/>
            <a:ext cx="6414247" cy="44721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7941" y="1206798"/>
            <a:ext cx="4800600" cy="4448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7853" y="1210235"/>
            <a:ext cx="6656294" cy="4437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753" y="1181973"/>
            <a:ext cx="4437529" cy="4503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2"/>
          <a:stretch/>
        </p:blipFill>
        <p:spPr>
          <a:xfrm>
            <a:off x="3425638" y="1210902"/>
            <a:ext cx="5340723" cy="44361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6681" y="1191621"/>
            <a:ext cx="7449671" cy="4480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615" y="1195326"/>
            <a:ext cx="6494930" cy="4467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143000"/>
            <a:ext cx="6858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93545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</a:t>
            </a:r>
            <a:r>
              <a:rPr lang="fr-FR" sz="6600" b="1" dirty="0" err="1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bretagne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2020-09-13T15:36:44Z</dcterms:created>
  <dcterms:modified xsi:type="dcterms:W3CDTF">2020-10-07T18:39:12Z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