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T0T4xaSCMJGxyJ0rHNQtA==" hashData="x/9lFTza+lOXNGdFR++hSE8quXPl3QG+2p4y6OEM6YCyEuiV3ttuiD2D4WgIsuoVTLkd1jiKWpIUQFVHqD+i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3"/>
          <a:stretch/>
        </p:blipFill>
        <p:spPr>
          <a:xfrm>
            <a:off x="3198159" y="1206513"/>
            <a:ext cx="5795682" cy="444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3815" y="1218477"/>
            <a:ext cx="5580529" cy="4421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718" y="1195294"/>
            <a:ext cx="5889811" cy="4515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858" y="1201270"/>
            <a:ext cx="4477871" cy="447787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164" y="1185843"/>
            <a:ext cx="6687671" cy="4486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4223" y="1226417"/>
            <a:ext cx="6268335" cy="4405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2"/>
          <a:stretch/>
        </p:blipFill>
        <p:spPr>
          <a:xfrm>
            <a:off x="3252507" y="1183435"/>
            <a:ext cx="5686985" cy="4491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6234" y="1180789"/>
            <a:ext cx="5217459" cy="4481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422" y="1183363"/>
            <a:ext cx="5139155" cy="4491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2020-09-13T15:36:44Z</dcterms:created>
  <dcterms:modified xsi:type="dcterms:W3CDTF">2020-10-06T19:04:56Z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