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60" r:id="rId3"/>
    <p:sldId id="257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6WQOm/sw3Pdx3CkP+QdlQ==" hashData="gt6UME5VYHCL7kZkmWdkUBREPeVAZ2Auuij+xRjbUGnBHWP3AG9LLyYVWqpqD2oa79VI/Nk62wMnfrAs8vnv1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2B3FB9-32E8-48D9-9C72-EA9277FF5F3A}" type="datetimeFigureOut">
              <a:rPr lang="fr-FR" smtClean="0"/>
              <a:t>06/10/2020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772383-3DCA-463B-B81C-B79FF6B940D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5608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0470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2393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4853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00746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05428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1822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02427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22135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686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75618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56222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054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5299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2010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772383-3DCA-463B-B81C-B79FF6B940D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85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0F22C1-3DAD-46CB-95E3-A79E72EBD8A2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04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904CB-6216-4531-901B-552D120C8B35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2807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2CD769-3287-4FBE-9978-89B0087EFB91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234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8DB26-4D1D-40B9-8583-F6C1C2A6C880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457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7CCCA0-A8DF-451E-8A22-587DABE8C50A}" type="datetime1">
              <a:rPr lang="fr-FR" smtClean="0"/>
              <a:t>06/10/2020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22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64098C-2B45-4E8C-96DA-4005A98FB2E5}" type="datetime1">
              <a:rPr lang="fr-FR" smtClean="0"/>
              <a:t>06/10/2020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699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29B272-1CCA-4A99-82A1-6CA7201BAD66}" type="datetime1">
              <a:rPr lang="fr-FR" smtClean="0"/>
              <a:t>06/10/2020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7150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6F1F50-4B1F-4E23-85AB-D6FA39D774CB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046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CEC64-DD81-4A9C-991D-9512A76FED4A}" type="datetime1">
              <a:rPr lang="fr-FR" smtClean="0"/>
              <a:t>06/10/2020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410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22E82-5B4B-4892-8068-002D6A27F69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11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2D2F4-BBAB-4A3E-9164-B1744AE4F40C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65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7000">
              <a:srgbClr val="7030A0"/>
            </a:gs>
            <a:gs pos="4000">
              <a:schemeClr val="accent2">
                <a:lumMod val="89000"/>
              </a:schemeClr>
            </a:gs>
            <a:gs pos="15000">
              <a:schemeClr val="accent2">
                <a:lumMod val="75000"/>
              </a:schemeClr>
            </a:gs>
            <a:gs pos="6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AD5921-01F1-4F30-8767-0C2F8B436E07}" type="datetime1">
              <a:rPr lang="fr-FR" smtClean="0"/>
              <a:t>06/10/2020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3E701-0ABA-49D1-9BF1-BE579C4671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687655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53765" y="1257992"/>
            <a:ext cx="871584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Rire en Bretagne</a:t>
            </a:r>
          </a:p>
          <a:p>
            <a:r>
              <a:rPr lang="fr-FR" sz="6600" b="1" dirty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148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  <p:sndAc>
          <p:stSnd loop="1">
            <p:snd r:embed="rId3" name="400 Muziek S Brieuc.wav"/>
          </p:stSnd>
        </p:sndAc>
      </p:transition>
    </mc:Choice>
    <mc:Fallback>
      <p:transition spd="slow" advTm="13000">
        <p:wedge/>
        <p:sndAc>
          <p:stSnd loop="1">
            <p:snd r:embed="rId3" name="400 Muziek S Brieu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18013" y="1204285"/>
            <a:ext cx="6306670" cy="4497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88038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22"/>
          <a:stretch/>
        </p:blipFill>
        <p:spPr>
          <a:xfrm>
            <a:off x="2879778" y="1175297"/>
            <a:ext cx="6432443" cy="45074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7955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20403" y="1185372"/>
            <a:ext cx="6387353" cy="4487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9772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42176" y="1183341"/>
            <a:ext cx="3943808" cy="44913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962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4"/>
          <a:stretch/>
        </p:blipFill>
        <p:spPr>
          <a:xfrm>
            <a:off x="4137089" y="1170739"/>
            <a:ext cx="3953981" cy="45165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089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3334871" y="1171690"/>
            <a:ext cx="5446058" cy="44844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0102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0505" y="1203059"/>
            <a:ext cx="8189259" cy="4483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86886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8353" y="1186031"/>
            <a:ext cx="6252882" cy="45020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461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2141" y="1209326"/>
            <a:ext cx="6104966" cy="4485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623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06"/>
          <a:stretch/>
        </p:blipFill>
        <p:spPr>
          <a:xfrm>
            <a:off x="3213847" y="1237129"/>
            <a:ext cx="5601096" cy="44375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255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65009" y="1191465"/>
            <a:ext cx="5298141" cy="44750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8898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4565" y="1218805"/>
            <a:ext cx="6333563" cy="44550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019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400" b="1" dirty="0"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6615" y="1195326"/>
            <a:ext cx="6494930" cy="44673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0523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882" r="-368" b="5490"/>
          <a:stretch/>
        </p:blipFill>
        <p:spPr>
          <a:xfrm>
            <a:off x="1277472" y="1190833"/>
            <a:ext cx="9668434" cy="447633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angle à coins arrondis 4"/>
          <p:cNvSpPr/>
          <p:nvPr/>
        </p:nvSpPr>
        <p:spPr>
          <a:xfrm>
            <a:off x="710339" y="693549"/>
            <a:ext cx="10771322" cy="5470902"/>
          </a:xfrm>
          <a:prstGeom prst="roundRect">
            <a:avLst/>
          </a:prstGeom>
          <a:noFill/>
          <a:ln w="952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81000">
                  <a:schemeClr val="accent1">
                    <a:lumMod val="45000"/>
                    <a:lumOff val="55000"/>
                  </a:schemeClr>
                </a:gs>
                <a:gs pos="95000">
                  <a:schemeClr val="accent2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738076" y="2367171"/>
            <a:ext cx="8935459" cy="21236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Etre Ami Signifie</a:t>
            </a:r>
          </a:p>
          <a:p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Rire en </a:t>
            </a:r>
            <a:r>
              <a:rPr lang="fr-FR" sz="6600" b="1" dirty="0" err="1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bretagne</a:t>
            </a:r>
            <a:r>
              <a:rPr lang="fr-FR" sz="66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endParaRPr lang="fr-FR" sz="6600" b="1" dirty="0">
              <a:ln>
                <a:solidFill>
                  <a:sysClr val="windowText" lastClr="00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874360" y="5949062"/>
            <a:ext cx="2743200" cy="365125"/>
          </a:xfrm>
        </p:spPr>
        <p:txBody>
          <a:bodyPr/>
          <a:lstStyle/>
          <a:p>
            <a:fld id="{A34D1C95-53DB-42AB-8272-81DA7AA9FD1D}" type="datetime1">
              <a:rPr lang="fr-FR" sz="20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06/10/2020</a:t>
            </a:fld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056680" y="597822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20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610600" y="5967278"/>
            <a:ext cx="2743200" cy="365125"/>
          </a:xfrm>
        </p:spPr>
        <p:txBody>
          <a:bodyPr/>
          <a:lstStyle/>
          <a:p>
            <a:fld id="{02B3E701-0ABA-49D1-9BF1-BE579C46714C}" type="slidenum">
              <a:rPr lang="fr-FR" sz="2400" b="1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6019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2020-09-13T15:36:44Z</dcterms:created>
  <dcterms:modified xsi:type="dcterms:W3CDTF">2020-10-06T18:56:21Z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