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67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Pbxl9ggTUqXWeEzxNM6Q==" hashData="MYNlPPHPUM6OWhdXpShQWwTEMdPnpDRJrgRm31Hv1dAXuht+C4+L8BMi/rfB+bpnwe5EebS4rKhTxWtvsk9G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839" y="1156136"/>
            <a:ext cx="5338482" cy="4545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66812"/>
            <a:ext cx="6858000" cy="4524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162" y="1198423"/>
            <a:ext cx="7153835" cy="4461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556" y="1177140"/>
            <a:ext cx="5957047" cy="45037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6212" y="1184629"/>
            <a:ext cx="4679576" cy="4488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165" y="1193115"/>
            <a:ext cx="5889812" cy="4499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303" y="1188720"/>
            <a:ext cx="5701553" cy="448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43000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65274"/>
            <a:ext cx="6387353" cy="4527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2020-09-13T15:36:44Z</dcterms:created>
  <dcterms:modified xsi:type="dcterms:W3CDTF">2020-10-06T18:47:57Z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