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K3NcQAwTdak6JJWeSLMQ==" hashData="QQOeuD1LMlIqGmqi1Z5ec/ueH9u5SzPFu0YE8xY7C09E50rb2sw4xHJlY9e+mgOun+lT1fLs9Pnl4ryN41q+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06/10/2020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06/10/2020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06/10/2020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"/>
          <a:stretch/>
        </p:blipFill>
        <p:spPr>
          <a:xfrm>
            <a:off x="3069291" y="1185186"/>
            <a:ext cx="6053418" cy="4487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797" y="1183448"/>
            <a:ext cx="4428565" cy="4491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1" y="1202564"/>
            <a:ext cx="6373906" cy="44971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"/>
          <a:stretch/>
        </p:blipFill>
        <p:spPr>
          <a:xfrm>
            <a:off x="3365578" y="1168665"/>
            <a:ext cx="5497003" cy="4520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199" y="1199777"/>
            <a:ext cx="6696635" cy="4464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8"/>
          <a:stretch/>
        </p:blipFill>
        <p:spPr>
          <a:xfrm>
            <a:off x="2415007" y="1183341"/>
            <a:ext cx="7361985" cy="44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894" y="1210613"/>
            <a:ext cx="7543800" cy="4449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176" y="1184654"/>
            <a:ext cx="4652683" cy="4497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"/>
          <a:stretch/>
        </p:blipFill>
        <p:spPr>
          <a:xfrm>
            <a:off x="2972275" y="1174068"/>
            <a:ext cx="6247450" cy="4509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2020-09-13T15:36:44Z</dcterms:created>
  <dcterms:modified xsi:type="dcterms:W3CDTF">2020-10-06T18:38:10Z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