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Egy+ZrA9yYVvfzNQGvF1w==" hashData="Pbcvj0jrSvI8Ng+32kFGKRiAKFagdWpFhoIJ0g6CIujplets+qg8ZNFseDDMijt+b3bBA0kPoFJw8pWOb5A9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06/10/2020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06/10/2020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06/10/2020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165" y="1206873"/>
            <a:ext cx="5957047" cy="44677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6068" y="1190065"/>
            <a:ext cx="5836023" cy="4477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741" y="1182481"/>
            <a:ext cx="4988859" cy="44930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6270" y="1220507"/>
            <a:ext cx="6029771" cy="4454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2164" y="1199776"/>
            <a:ext cx="6687671" cy="4458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10"/>
          <a:stretch/>
        </p:blipFill>
        <p:spPr>
          <a:xfrm>
            <a:off x="2512358" y="1182781"/>
            <a:ext cx="7167283" cy="44924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153" y="1210235"/>
            <a:ext cx="9434230" cy="44571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7576" y="1177411"/>
            <a:ext cx="4356847" cy="45031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7664" y="1181420"/>
            <a:ext cx="4033816" cy="4495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2020-09-13T15:36:44Z</dcterms:created>
  <dcterms:modified xsi:type="dcterms:W3CDTF">2020-10-06T18:24:04Z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