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0" r:id="rId3"/>
    <p:sldId id="257" r:id="rId4"/>
    <p:sldId id="258" r:id="rId5"/>
    <p:sldId id="261" r:id="rId6"/>
    <p:sldId id="265" r:id="rId7"/>
    <p:sldId id="266" r:id="rId8"/>
    <p:sldId id="262" r:id="rId9"/>
    <p:sldId id="264" r:id="rId10"/>
    <p:sldId id="263" r:id="rId11"/>
    <p:sldId id="268" r:id="rId12"/>
    <p:sldId id="269" r:id="rId13"/>
    <p:sldId id="267" r:id="rId14"/>
    <p:sldId id="25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O5mePK6bVGe031S2SbbEw==" hashData="Ecz8/f55G8N2KLAEzE2pcoCRXTB8irsMqHIYWuGaLPtH1rZozZ0rr4Ey/JELHjVD4ZhgVrOBlLIomOKC9LqcE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06/10/2020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06/10/2020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06/10/2020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rgbClr val="7030A0"/>
            </a:gs>
            <a:gs pos="4000">
              <a:schemeClr val="accent2">
                <a:lumMod val="89000"/>
              </a:schemeClr>
            </a:gs>
            <a:gs pos="15000">
              <a:schemeClr val="accent2">
                <a:lumMod val="75000"/>
              </a:schemeClr>
            </a:gs>
            <a:gs pos="6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53765" y="1257992"/>
            <a:ext cx="8715848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Rire en Bretagne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400 Muziek S Brieuc.wav"/>
          </p:stSnd>
        </p:sndAc>
      </p:transition>
    </mc:Choice>
    <mc:Fallback>
      <p:transition spd="slow" advTm="13000">
        <p:wedge/>
        <p:sndAc>
          <p:stSnd loop="1">
            <p:snd r:embed="rId3" name="400 Muziek S Brieu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8013" y="1204285"/>
            <a:ext cx="6306670" cy="4497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0403" y="1185372"/>
            <a:ext cx="6387353" cy="4487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586" y="1193427"/>
            <a:ext cx="4320988" cy="44711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327" y="1192903"/>
            <a:ext cx="4025153" cy="44721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65" b="6079"/>
          <a:stretch/>
        </p:blipFill>
        <p:spPr>
          <a:xfrm>
            <a:off x="3375212" y="1209031"/>
            <a:ext cx="5351929" cy="44864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781" y="1195294"/>
            <a:ext cx="6016438" cy="446741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271" y="1189885"/>
            <a:ext cx="8252718" cy="4471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9" t="22157" r="5098" b="25098"/>
          <a:stretch/>
        </p:blipFill>
        <p:spPr>
          <a:xfrm>
            <a:off x="3083859" y="1177197"/>
            <a:ext cx="6024282" cy="45036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168" y="1175618"/>
            <a:ext cx="4235823" cy="450676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00" y="1170790"/>
            <a:ext cx="4800600" cy="4516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271" y="1170540"/>
            <a:ext cx="5957048" cy="45339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6615" y="1195326"/>
            <a:ext cx="6494930" cy="4467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93545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en </a:t>
            </a:r>
            <a:r>
              <a:rPr lang="fr-FR" sz="6600" b="1" dirty="0" err="1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bretagne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2020-09-13T15:36:44Z</dcterms:created>
  <dcterms:modified xsi:type="dcterms:W3CDTF">2020-10-06T18:13:41Z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