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C5vZkIthT/XSwft+hQsNw==" hashData="9fYrTAWNoF/YVGe3Jbzp1+4fm+3netK1n+0UBJITNmUsJQ8uqUNozH9Z13YjQrxykBvXodxQCzGfXAQ/4yY2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F7F76-9C46-471C-9E36-6F72A2150DAF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92285-9697-427D-B62B-598863D991D8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FAD7-B02C-4E83-AE69-0959BFD4581E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A707-F5D3-40EE-84EB-7EEC6AB358A3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334AD-C6E8-461F-A771-E5DB075B063B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8B1B-03EE-45AC-A310-195A890DFAE6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925C-8AB0-45A2-87DD-E48F17F3B98E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8EA76-4347-44DA-A95B-0E69ACD3E8A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4C0F-FCBA-46B5-B895-41D6007C08A6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6DCA-9763-4130-B93F-3E42A15092EE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FF590-5F19-48CE-ACC7-93F952C4DFBD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AF21-A454-4DE9-9635-A992ED419A24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N°11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B800A95D-5DEA-4A86-8ED0-58EAFE222749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84EC936E-74D4-412E-9977-7181415BF541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EE237FC5-2229-4A80-ACA3-C5AFD10D9683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8448D42A-7D3B-4B48-8E07-A80562921AC0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59A334CB-6951-4F45-AA60-8AD2E79A7DC4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1160655"/>
            <a:ext cx="6201713" cy="449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1A15B0D8-B623-4E69-945D-0BDBBDC16D9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1182756"/>
            <a:ext cx="8978347" cy="4489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312F4A07-A186-4F1E-AA00-AE8A2D924B24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417" y="1209260"/>
            <a:ext cx="7119068" cy="4449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B9B3A278-273B-435C-AD39-93B0B30575D4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1198517"/>
            <a:ext cx="6838122" cy="4460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4D3E6378-271A-4C44-A59B-D391B87F717B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738" y="1179443"/>
            <a:ext cx="8841236" cy="4491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6125FC95-F2D9-4763-A064-775C3B6ED265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92109"/>
            <a:ext cx="6718851" cy="448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FC5FF973-DF49-4D09-8301-97C576E847B9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53" r="75" b="10735"/>
          <a:stretch/>
        </p:blipFill>
        <p:spPr>
          <a:xfrm>
            <a:off x="2339008" y="1196018"/>
            <a:ext cx="7513983" cy="446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FF19C262-9038-4BB6-AE3A-23B8D356AB66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282" y="1192696"/>
            <a:ext cx="6566005" cy="4459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D98DA4E7-6F19-4B00-B74F-7AA4FDBE545E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289"/>
          <a:stretch/>
        </p:blipFill>
        <p:spPr>
          <a:xfrm>
            <a:off x="2968487" y="1203233"/>
            <a:ext cx="6255026" cy="4451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7414D696-F182-4919-B507-D66FCE95242F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6E7F0A46-6BF5-4835-86F6-FCA2A6211B63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21/03/2021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2021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2020-09-13T15:36:44Z</dcterms:created>
  <dcterms:modified xsi:type="dcterms:W3CDTF">2021-03-21T17:29:53Z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