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k5aTRVRJQs+0r2wiJhauw==" hashData="+MoXgGFOujXpRAGC0apdDZyAuWf7lGb3U5BWAM02FWdnAc7DSqTeNquy4MfrjBcut9Gdzyy+3aZOrpZcfN21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07/10/2020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07/10/2020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07/10/2020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07/10/2020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4835" y="1186741"/>
            <a:ext cx="4733365" cy="4493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1687" y="1171193"/>
            <a:ext cx="4139793" cy="4503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2034" y="1183342"/>
            <a:ext cx="3838815" cy="4478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447" y="1189459"/>
            <a:ext cx="7765375" cy="4580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9829" y="1176017"/>
            <a:ext cx="4612341" cy="4505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859" y="1178859"/>
            <a:ext cx="4491317" cy="4491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3082" y="1186759"/>
            <a:ext cx="4105835" cy="4484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7"/>
          <a:stretch/>
        </p:blipFill>
        <p:spPr>
          <a:xfrm>
            <a:off x="3529292" y="1184974"/>
            <a:ext cx="5133416" cy="4488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5141" y="1192935"/>
            <a:ext cx="3872753" cy="4482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2020-09-13T15:36:44Z</dcterms:created>
  <dcterms:modified xsi:type="dcterms:W3CDTF">2020-10-07T19:13:21Z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