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5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WOn5xWlurjQ9F83Wdvkg==" hashData="6RQcVWBngaOKJw2XwnR+25OYs6rELFS8gkhNrE06xXqxlEE8srTLbZlG71AsQ8VedwKgzq1beVjy0O47EwDE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06/10/2020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06/10/2020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06/10/2020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N°1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06" y="1185869"/>
            <a:ext cx="6293223" cy="4492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3" t="25295" r="16144" b="31176"/>
          <a:stretch/>
        </p:blipFill>
        <p:spPr>
          <a:xfrm>
            <a:off x="2571144" y="1199604"/>
            <a:ext cx="7049711" cy="4458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247" y="1190065"/>
            <a:ext cx="5459506" cy="4477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635" y="1200623"/>
            <a:ext cx="7973530" cy="4474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318" y="1198182"/>
            <a:ext cx="7732057" cy="4486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59" r="-80" b="16862"/>
          <a:stretch/>
        </p:blipFill>
        <p:spPr>
          <a:xfrm>
            <a:off x="3800486" y="1163170"/>
            <a:ext cx="4627188" cy="4531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667" b="7647"/>
          <a:stretch/>
        </p:blipFill>
        <p:spPr>
          <a:xfrm>
            <a:off x="4224460" y="1159053"/>
            <a:ext cx="3743079" cy="4539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8" t="6665" r="5193" b="2549"/>
          <a:stretch/>
        </p:blipFill>
        <p:spPr>
          <a:xfrm>
            <a:off x="4041562" y="1203511"/>
            <a:ext cx="4108875" cy="4450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15" r="-1554" b="6068"/>
          <a:stretch/>
        </p:blipFill>
        <p:spPr>
          <a:xfrm>
            <a:off x="3787889" y="1153197"/>
            <a:ext cx="4652381" cy="4551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2020-09-13T15:36:44Z</dcterms:created>
  <dcterms:modified xsi:type="dcterms:W3CDTF">2020-10-06T17:56:07Z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