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4q6bs1tC+YRfGNxlvakEw==" hashData="1NI/w+2E9Pi9sHlfP/0iysQ4C9Vt9Ieu/lZWMN23A1wutqoxbz0k86BxB/YHDvYBir+pegkBnMytxa3toLu8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23" r="-128" b="5243"/>
          <a:stretch/>
        </p:blipFill>
        <p:spPr>
          <a:xfrm>
            <a:off x="2405269" y="528754"/>
            <a:ext cx="7381461" cy="552748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608" y="556592"/>
            <a:ext cx="9342783" cy="54864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65" t="10420" r="4782" b="12818"/>
          <a:stretch/>
        </p:blipFill>
        <p:spPr>
          <a:xfrm>
            <a:off x="1156521" y="530087"/>
            <a:ext cx="9878958" cy="556731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07" b="29485"/>
          <a:stretch/>
        </p:blipFill>
        <p:spPr>
          <a:xfrm>
            <a:off x="806416" y="526773"/>
            <a:ext cx="10579168" cy="551290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48" r="-48" b="38358"/>
          <a:stretch/>
        </p:blipFill>
        <p:spPr>
          <a:xfrm>
            <a:off x="993913" y="797890"/>
            <a:ext cx="10204173" cy="526221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34" b="9021"/>
          <a:stretch/>
        </p:blipFill>
        <p:spPr>
          <a:xfrm>
            <a:off x="2001078" y="490330"/>
            <a:ext cx="8174359" cy="5579166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348" r="-783" b="14087"/>
          <a:stretch/>
        </p:blipFill>
        <p:spPr>
          <a:xfrm>
            <a:off x="2047460" y="541730"/>
            <a:ext cx="8097079" cy="551451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2021-05-26T13:05:28Z</dcterms:created>
  <dcterms:modified xsi:type="dcterms:W3CDTF">2021-05-26T18:13:42Z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