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9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+6JTW4mvwDxRJqL/U4euA==" hashData="D8fw8Dutpin/FewbS9LGr6I+Xk7d4B6hvaqlQqW30l2tDbzdaDpkbJFt1lreA04M6hnUsYcwMrw6RTi8ktKR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509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26/05/2021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26/05/2021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26/05/2021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26/05/2021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tx1"/>
            </a:gs>
            <a:gs pos="0">
              <a:schemeClr val="accent2">
                <a:lumMod val="89000"/>
              </a:schemeClr>
            </a:gs>
            <a:gs pos="82000">
              <a:srgbClr val="C00000"/>
            </a:gs>
            <a:gs pos="100000">
              <a:schemeClr val="accent6">
                <a:lumMod val="60000"/>
                <a:lumOff val="40000"/>
              </a:schemeClr>
            </a:gs>
            <a:gs pos="7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26/05/2021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69961" y="2707739"/>
            <a:ext cx="665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 </a:t>
            </a:r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audio2Que je t'aime.wav"/>
          </p:stSnd>
        </p:sndAc>
      </p:transition>
    </mc:Choice>
    <mc:Fallback>
      <p:transition spd="slow" advTm="16000">
        <p:wedge/>
        <p:sndAc>
          <p:stSnd loop="1">
            <p:snd r:embed="rId3" name="audio2Que je t'a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2" b="9273"/>
          <a:stretch/>
        </p:blipFill>
        <p:spPr>
          <a:xfrm>
            <a:off x="1600369" y="663661"/>
            <a:ext cx="8802588" cy="5530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683" r="-1" b="26401"/>
          <a:stretch/>
        </p:blipFill>
        <p:spPr>
          <a:xfrm>
            <a:off x="838200" y="506894"/>
            <a:ext cx="10515600" cy="556430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2209" y="916286"/>
            <a:ext cx="9536717" cy="496767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45" r="-551" b="26057"/>
          <a:stretch/>
        </p:blipFill>
        <p:spPr>
          <a:xfrm>
            <a:off x="1484243" y="422629"/>
            <a:ext cx="9144000" cy="575288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10" y="546935"/>
            <a:ext cx="9928579" cy="55786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474" r="-628" b="10724"/>
          <a:stretch/>
        </p:blipFill>
        <p:spPr>
          <a:xfrm>
            <a:off x="1411357" y="596348"/>
            <a:ext cx="9369285" cy="544664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52" y="610675"/>
            <a:ext cx="10031895" cy="563665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571" b="10907"/>
          <a:stretch/>
        </p:blipFill>
        <p:spPr>
          <a:xfrm>
            <a:off x="1623391" y="503583"/>
            <a:ext cx="8945218" cy="556591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527352"/>
            <a:ext cx="8269356" cy="550288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769" r="-550" b="26753"/>
          <a:stretch/>
        </p:blipFill>
        <p:spPr>
          <a:xfrm>
            <a:off x="1829825" y="490330"/>
            <a:ext cx="8532349" cy="560667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522" y="513522"/>
            <a:ext cx="5791200" cy="5608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014" r="-783" b="8899"/>
          <a:stretch/>
        </p:blipFill>
        <p:spPr>
          <a:xfrm>
            <a:off x="1371600" y="516835"/>
            <a:ext cx="9448800" cy="5679383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365" y="322005"/>
            <a:ext cx="7739270" cy="5796981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927" r="-271" b="9715"/>
          <a:stretch/>
        </p:blipFill>
        <p:spPr>
          <a:xfrm>
            <a:off x="1656521" y="463826"/>
            <a:ext cx="8878957" cy="566966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26/05/2021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16156" y="2152756"/>
            <a:ext cx="54578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Que je t’Aime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146875" y="387459"/>
            <a:ext cx="9996405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22000">
                  <a:srgbClr val="FFC000"/>
                </a:gs>
                <a:gs pos="56000">
                  <a:srgbClr val="92D05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43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104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2021-05-26T13:05:28Z</dcterms:created>
  <dcterms:modified xsi:type="dcterms:W3CDTF">2021-05-26T17:58:57Z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