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9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0Rt7VOJoZ+r4H2b9tsbwQ==" hashData="ygHmlFh4Vjlt/duEshrBZtqSqu6fT3HRJ81JNqWPWowfUTI0EYK+OuGBpC2sox2unofWH3e8F41b4B0ZsiZP6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094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tx1"/>
            </a:gs>
            <a:gs pos="0">
              <a:schemeClr val="accent2">
                <a:lumMod val="89000"/>
              </a:schemeClr>
            </a:gs>
            <a:gs pos="82000">
              <a:srgbClr val="C00000"/>
            </a:gs>
            <a:gs pos="100000">
              <a:schemeClr val="accent6">
                <a:lumMod val="60000"/>
                <a:lumOff val="40000"/>
              </a:schemeClr>
            </a:gs>
            <a:gs pos="7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69961" y="2707739"/>
            <a:ext cx="6652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 </a:t>
            </a:r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N°7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audio2Que je t'aime.wav"/>
          </p:stSnd>
        </p:sndAc>
      </p:transition>
    </mc:Choice>
    <mc:Fallback>
      <p:transition spd="slow" advTm="16000">
        <p:wedge/>
        <p:sndAc>
          <p:stSnd loop="1">
            <p:snd r:embed="rId3" name="audio2Que je t'a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2" b="9273"/>
          <a:stretch/>
        </p:blipFill>
        <p:spPr>
          <a:xfrm>
            <a:off x="1600369" y="663661"/>
            <a:ext cx="8802588" cy="5530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03" r="297" b="7170"/>
          <a:stretch/>
        </p:blipFill>
        <p:spPr>
          <a:xfrm>
            <a:off x="2199861" y="503583"/>
            <a:ext cx="7673009" cy="561892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209" y="916286"/>
            <a:ext cx="9536717" cy="496767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226" r="230" b="16896"/>
          <a:stretch/>
        </p:blipFill>
        <p:spPr>
          <a:xfrm>
            <a:off x="917713" y="689113"/>
            <a:ext cx="10341004" cy="536712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710" y="546935"/>
            <a:ext cx="9928579" cy="55786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147" r="-682" b="7216"/>
          <a:stretch/>
        </p:blipFill>
        <p:spPr>
          <a:xfrm>
            <a:off x="1828800" y="488739"/>
            <a:ext cx="8534400" cy="566906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52" y="610675"/>
            <a:ext cx="10031895" cy="563665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215" r="-170" b="15411"/>
          <a:stretch/>
        </p:blipFill>
        <p:spPr>
          <a:xfrm>
            <a:off x="1212574" y="639653"/>
            <a:ext cx="9766852" cy="541659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2" y="527352"/>
            <a:ext cx="8269356" cy="550288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067" r="458" b="18749"/>
          <a:stretch/>
        </p:blipFill>
        <p:spPr>
          <a:xfrm>
            <a:off x="2027582" y="439581"/>
            <a:ext cx="8136835" cy="573703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522" y="513522"/>
            <a:ext cx="5791200" cy="5608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035" r="-192" b="18226"/>
          <a:stretch/>
        </p:blipFill>
        <p:spPr>
          <a:xfrm>
            <a:off x="1749287" y="490330"/>
            <a:ext cx="8693426" cy="5512905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365" y="322005"/>
            <a:ext cx="7739270" cy="5796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990" r="-447" b="17618"/>
          <a:stretch/>
        </p:blipFill>
        <p:spPr>
          <a:xfrm>
            <a:off x="1987826" y="503583"/>
            <a:ext cx="8163339" cy="562092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16156" y="2152756"/>
            <a:ext cx="54578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43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2021-05-26T13:05:28Z</dcterms:created>
  <dcterms:modified xsi:type="dcterms:W3CDTF">2021-05-26T17:43:19Z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