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69" r:id="rId4"/>
    <p:sldId id="259" r:id="rId5"/>
    <p:sldId id="258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4gm84BWGk8RELahw94NxQ==" hashData="KX7PCjLfKolb/jwlRYmn9UhEoDUBBVECe5AGeiEaf24dk02/IJTT1DCcr90sJMso3+kRyMlLw091IJ/3Go/93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1FECC0-98BD-44F3-9430-59D6F7AD9317}" type="datetimeFigureOut">
              <a:rPr lang="fr-FR" smtClean="0"/>
              <a:t>26/05/2021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E6C3F5-705C-4ED9-9F73-41F6CC3F7E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9748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23546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643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7519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3720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77469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40402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41800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3481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18004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61345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3364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09631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07489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61423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86784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50942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99FD6-60EA-4B6F-A65A-C9740E25428B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874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EC280-CE53-4D0A-A06F-B51DE670D2EE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7282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8CD88-7591-4A9D-A22E-9D3142883B98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779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9BBEB-E267-405F-BDFA-F3F85D3E7E1D}" type="datetime1">
              <a:rPr lang="fr-FR" smtClean="0"/>
              <a:t>26/05/2021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9849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C9464-6BA2-4DBD-9F87-95F1534C0100}" type="datetime1">
              <a:rPr lang="fr-FR" smtClean="0"/>
              <a:t>26/05/2021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889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E42E8-3A56-490C-96AA-9C150ECB059B}" type="datetime1">
              <a:rPr lang="fr-FR" smtClean="0"/>
              <a:t>26/05/2021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08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E9600-C561-4F48-88F0-54A175BD6C3B}" type="datetime1">
              <a:rPr lang="fr-FR" smtClean="0"/>
              <a:t>26/05/2021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907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20520-A276-40A7-89C1-54DFDED84B5A}" type="datetime1">
              <a:rPr lang="fr-FR" smtClean="0"/>
              <a:t>26/05/2021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73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3EA9B-FFCD-4934-9A58-E84B4939DA05}" type="datetime1">
              <a:rPr lang="fr-FR" smtClean="0"/>
              <a:t>26/05/2021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508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DEA6B-1884-49D6-9B7C-ECD4D1AACBDD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4748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A7E9-0BD1-428C-99F8-BEEF159382CD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48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4719">
              <a:schemeClr val="tx1"/>
            </a:gs>
            <a:gs pos="0">
              <a:schemeClr val="accent2">
                <a:lumMod val="89000"/>
              </a:schemeClr>
            </a:gs>
            <a:gs pos="82000">
              <a:srgbClr val="C00000"/>
            </a:gs>
            <a:gs pos="100000">
              <a:schemeClr val="accent6">
                <a:lumMod val="60000"/>
                <a:lumOff val="40000"/>
              </a:schemeClr>
            </a:gs>
            <a:gs pos="77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2FE084-E232-4D00-8CB2-DA1C8282D5CE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2796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769961" y="2707739"/>
            <a:ext cx="66520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Que je t’Aime </a:t>
            </a:r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N°6</a:t>
            </a:r>
            <a:endParaRPr lang="fr-FR" sz="5400" b="1" cap="none" spc="50" dirty="0">
              <a:ln w="0"/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8" name="Cœur 7"/>
          <p:cNvSpPr/>
          <p:nvPr/>
        </p:nvSpPr>
        <p:spPr>
          <a:xfrm>
            <a:off x="1146875" y="387459"/>
            <a:ext cx="9996405" cy="5563890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22000">
                  <a:srgbClr val="FFC000"/>
                </a:gs>
                <a:gs pos="56000">
                  <a:srgbClr val="92D05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872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  <p:sndAc>
          <p:stSnd loop="1">
            <p:snd r:embed="rId3" name="audio2Que je t'aime.wav"/>
          </p:stSnd>
        </p:sndAc>
      </p:transition>
    </mc:Choice>
    <mc:Fallback>
      <p:transition spd="slow" advTm="16000">
        <p:wedge/>
        <p:sndAc>
          <p:stSnd loop="1">
            <p:snd r:embed="rId3" name="audio2Que je t'ai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22" b="9273"/>
          <a:stretch/>
        </p:blipFill>
        <p:spPr>
          <a:xfrm>
            <a:off x="1600369" y="663661"/>
            <a:ext cx="8802588" cy="55306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71249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29" b="18291"/>
          <a:stretch/>
        </p:blipFill>
        <p:spPr>
          <a:xfrm>
            <a:off x="2073965" y="355180"/>
            <a:ext cx="8044070" cy="5849807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25369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2209" y="916286"/>
            <a:ext cx="9536717" cy="4967679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98457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72" b="41585"/>
          <a:stretch/>
        </p:blipFill>
        <p:spPr>
          <a:xfrm>
            <a:off x="1187184" y="407436"/>
            <a:ext cx="9817632" cy="5725075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75973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1710" y="546935"/>
            <a:ext cx="9928579" cy="55786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6620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239" r="-683" b="15398"/>
          <a:stretch/>
        </p:blipFill>
        <p:spPr>
          <a:xfrm>
            <a:off x="1974574" y="477078"/>
            <a:ext cx="8176591" cy="5610373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997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0052" y="610675"/>
            <a:ext cx="10031895" cy="563665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09352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2398" r="-624" b="9876"/>
          <a:stretch/>
        </p:blipFill>
        <p:spPr>
          <a:xfrm>
            <a:off x="1815548" y="369613"/>
            <a:ext cx="8560904" cy="5787655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8924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1322" y="527352"/>
            <a:ext cx="8269356" cy="550288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07545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261" r="-405" b="14377"/>
          <a:stretch/>
        </p:blipFill>
        <p:spPr>
          <a:xfrm>
            <a:off x="2286000" y="461583"/>
            <a:ext cx="7619999" cy="57194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55799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0522" y="513522"/>
            <a:ext cx="5791200" cy="5608981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43121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6256" r="371" b="41351"/>
          <a:stretch/>
        </p:blipFill>
        <p:spPr>
          <a:xfrm>
            <a:off x="1961322" y="577924"/>
            <a:ext cx="8269355" cy="5451815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54455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6365" y="322005"/>
            <a:ext cx="7739270" cy="5796981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16971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705" b="13363"/>
          <a:stretch/>
        </p:blipFill>
        <p:spPr>
          <a:xfrm>
            <a:off x="2604052" y="437953"/>
            <a:ext cx="6983895" cy="5689079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43738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416156" y="2152756"/>
            <a:ext cx="545784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Que je t’Aime</a:t>
            </a:r>
            <a:endParaRPr lang="fr-FR" sz="5400" b="1" cap="none" spc="50" dirty="0">
              <a:ln w="0"/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8" name="Cœur 7"/>
          <p:cNvSpPr/>
          <p:nvPr/>
        </p:nvSpPr>
        <p:spPr>
          <a:xfrm>
            <a:off x="1146875" y="387459"/>
            <a:ext cx="9996405" cy="5563890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22000">
                  <a:srgbClr val="FFC000"/>
                </a:gs>
                <a:gs pos="56000">
                  <a:srgbClr val="92D05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9439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104</Words>
  <Application>Microsoft Office PowerPoint</Application>
  <PresentationFormat>Grand écran</PresentationFormat>
  <Paragraphs>67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2021-05-26T13:05:28Z</dcterms:created>
  <dcterms:modified xsi:type="dcterms:W3CDTF">2021-05-26T17:29:33Z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