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8"/>
  </p:notesMasterIdLst>
  <p:sldIdLst>
    <p:sldId id="256" r:id="rId2"/>
    <p:sldId id="257" r:id="rId3"/>
    <p:sldId id="269" r:id="rId4"/>
    <p:sldId id="259" r:id="rId5"/>
    <p:sldId id="258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70" r:id="rId16"/>
    <p:sldId id="271" r:id="rId17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tdF6Xyto2m/uEIb32gvaeQ==" hashData="v9vXCIqiw4/dmTrbpV8oNKjpwTlKVSAyKlZ+GIy/nObmxubf7fnnwdD7BIMqE6ZW0GTlgPi1x8YZEVjJUOQf/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58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96" y="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11FECC0-98BD-44F3-9430-59D6F7AD9317}" type="datetimeFigureOut">
              <a:rPr lang="fr-FR" smtClean="0"/>
              <a:t>26/05/2021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4E6C3F5-705C-4ED9-9F73-41F6CC3F7E3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8397484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4235465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5764343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7375197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4537203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9774694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7404022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7418008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4834817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1180045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7613453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8733642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3096319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2074898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7614236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5867843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5509423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499FD6-60EA-4B6F-A65A-C9740E25428B}" type="datetime1">
              <a:rPr lang="fr-FR" smtClean="0"/>
              <a:t>26/05/2021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88748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3EC280-CE53-4D0A-A06F-B51DE670D2EE}" type="datetime1">
              <a:rPr lang="fr-FR" smtClean="0"/>
              <a:t>26/05/2021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672820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F8CD88-7591-4A9D-A22E-9D3142883B98}" type="datetime1">
              <a:rPr lang="fr-FR" smtClean="0"/>
              <a:t>26/05/2021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807793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39BBEB-E267-405F-BDFA-F3F85D3E7E1D}" type="datetime1">
              <a:rPr lang="fr-FR" smtClean="0"/>
              <a:t>26/05/2021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998498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1C9464-6BA2-4DBD-9F87-95F1534C0100}" type="datetime1">
              <a:rPr lang="fr-FR" smtClean="0"/>
              <a:t>26/05/2021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768892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9E42E8-3A56-490C-96AA-9C150ECB059B}" type="datetime1">
              <a:rPr lang="fr-FR" smtClean="0"/>
              <a:t>26/05/2021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64083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AE9600-C561-4F48-88F0-54A175BD6C3B}" type="datetime1">
              <a:rPr lang="fr-FR" smtClean="0"/>
              <a:t>26/05/2021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109078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D20520-A276-40A7-89C1-54DFDED84B5A}" type="datetime1">
              <a:rPr lang="fr-FR" smtClean="0"/>
              <a:t>26/05/2021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796734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A3EA9B-FFCD-4934-9A58-E84B4939DA05}" type="datetime1">
              <a:rPr lang="fr-FR" smtClean="0"/>
              <a:t>26/05/2021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485085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2DEA6B-1884-49D6-9B7C-ECD4D1AACBDD}" type="datetime1">
              <a:rPr lang="fr-FR" smtClean="0"/>
              <a:t>26/05/2021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447489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A3A7E9-0BD1-428C-99F8-BEEF159382CD}" type="datetime1">
              <a:rPr lang="fr-FR" smtClean="0"/>
              <a:t>26/05/2021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904884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4719">
              <a:schemeClr val="tx1"/>
            </a:gs>
            <a:gs pos="0">
              <a:schemeClr val="accent2">
                <a:lumMod val="89000"/>
              </a:schemeClr>
            </a:gs>
            <a:gs pos="82000">
              <a:srgbClr val="C00000"/>
            </a:gs>
            <a:gs pos="100000">
              <a:schemeClr val="accent6">
                <a:lumMod val="60000"/>
                <a:lumOff val="40000"/>
              </a:schemeClr>
            </a:gs>
            <a:gs pos="77000">
              <a:schemeClr val="accent2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2FE084-E232-4D00-8CB2-DA1C8282D5CE}" type="datetime1">
              <a:rPr lang="fr-FR" smtClean="0"/>
              <a:t>26/05/2021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29C2A8-0A5C-4607-8AC2-6CAFF14EA2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027960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26/05/2021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2769961" y="2707739"/>
            <a:ext cx="665207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/>
                <a:solidFill>
                  <a:srgbClr val="FFFF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Que je t’Aime </a:t>
            </a:r>
            <a:r>
              <a:rPr lang="fr-FR" sz="5400" b="1" spc="50" dirty="0" smtClean="0">
                <a:ln w="0"/>
                <a:solidFill>
                  <a:srgbClr val="FFFF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N°5</a:t>
            </a:r>
            <a:endParaRPr lang="fr-FR" sz="5400" b="1" cap="none" spc="50" dirty="0">
              <a:ln w="0"/>
              <a:solidFill>
                <a:srgbClr val="FFFF0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  <p:sp>
        <p:nvSpPr>
          <p:cNvPr id="8" name="Cœur 7"/>
          <p:cNvSpPr/>
          <p:nvPr/>
        </p:nvSpPr>
        <p:spPr>
          <a:xfrm>
            <a:off x="1146875" y="387459"/>
            <a:ext cx="9996405" cy="5563890"/>
          </a:xfrm>
          <a:prstGeom prst="heart">
            <a:avLst/>
          </a:prstGeom>
          <a:noFill/>
          <a:ln w="571500" cmpd="thickThin">
            <a:gradFill>
              <a:gsLst>
                <a:gs pos="0">
                  <a:srgbClr val="C00000"/>
                </a:gs>
                <a:gs pos="22000">
                  <a:srgbClr val="FFC000"/>
                </a:gs>
                <a:gs pos="56000">
                  <a:srgbClr val="92D050"/>
                </a:gs>
                <a:gs pos="77000">
                  <a:srgbClr val="FFC000"/>
                </a:gs>
                <a:gs pos="96000">
                  <a:srgbClr val="C00000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087239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  <p:sndAc>
          <p:stSnd loop="1">
            <p:snd r:embed="rId3" name="audio2Que je t'aime.wav"/>
          </p:stSnd>
        </p:sndAc>
      </p:transition>
    </mc:Choice>
    <mc:Fallback>
      <p:transition spd="slow" advTm="16000">
        <p:wedge/>
        <p:sndAc>
          <p:stSnd loop="1">
            <p:snd r:embed="rId3" name="audio2Que je t'aim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26/05/2021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122" b="9273"/>
          <a:stretch/>
        </p:blipFill>
        <p:spPr>
          <a:xfrm>
            <a:off x="1600369" y="663661"/>
            <a:ext cx="8802588" cy="553067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4712495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26/05/2021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3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365" b="6572"/>
          <a:stretch/>
        </p:blipFill>
        <p:spPr>
          <a:xfrm>
            <a:off x="1643269" y="383533"/>
            <a:ext cx="8905461" cy="5802978"/>
          </a:xfrm>
          <a:prstGeom prst="rect">
            <a:avLst/>
          </a:prstGeom>
          <a:ln w="228600" cap="sq" cmpd="thickThin">
            <a:solidFill>
              <a:srgbClr val="FFC000"/>
            </a:solidFill>
            <a:prstDash val="solid"/>
            <a:miter lim="800000"/>
          </a:ln>
          <a:effectLst>
            <a:glow rad="228600">
              <a:schemeClr val="accent4">
                <a:satMod val="175000"/>
                <a:alpha val="40000"/>
              </a:schemeClr>
            </a:glow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2253692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26/05/2021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4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72209" y="916286"/>
            <a:ext cx="9536717" cy="4967679"/>
          </a:xfrm>
          <a:prstGeom prst="rect">
            <a:avLst/>
          </a:prstGeom>
          <a:ln w="228600" cap="sq" cmpd="thickThin">
            <a:solidFill>
              <a:srgbClr val="FFC000"/>
            </a:solidFill>
            <a:prstDash val="solid"/>
            <a:miter lim="800000"/>
          </a:ln>
          <a:effectLst>
            <a:glow rad="228600">
              <a:schemeClr val="accent4">
                <a:satMod val="175000"/>
                <a:alpha val="40000"/>
              </a:schemeClr>
            </a:glow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7984574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26/05/2021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5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r="-316" b="10523"/>
          <a:stretch/>
        </p:blipFill>
        <p:spPr>
          <a:xfrm>
            <a:off x="1437860" y="422961"/>
            <a:ext cx="9316279" cy="5816797"/>
          </a:xfrm>
          <a:prstGeom prst="rect">
            <a:avLst/>
          </a:prstGeom>
          <a:ln w="228600" cap="sq" cmpd="thickThin">
            <a:solidFill>
              <a:srgbClr val="FFC000"/>
            </a:solidFill>
            <a:prstDash val="solid"/>
            <a:miter lim="800000"/>
          </a:ln>
          <a:effectLst>
            <a:glow rad="228600">
              <a:schemeClr val="accent4">
                <a:satMod val="175000"/>
                <a:alpha val="40000"/>
              </a:schemeClr>
            </a:glow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9759733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26/05/2021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6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1710" y="546935"/>
            <a:ext cx="9928579" cy="5578600"/>
          </a:xfrm>
          <a:prstGeom prst="rect">
            <a:avLst/>
          </a:prstGeom>
          <a:ln w="228600" cap="sq" cmpd="thickThin">
            <a:solidFill>
              <a:srgbClr val="FFC000"/>
            </a:solidFill>
            <a:prstDash val="solid"/>
            <a:miter lim="800000"/>
          </a:ln>
          <a:effectLst>
            <a:glow rad="228600">
              <a:schemeClr val="accent4">
                <a:satMod val="175000"/>
                <a:alpha val="40000"/>
              </a:schemeClr>
            </a:glow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6466208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26/05/2021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7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319" b="9504"/>
          <a:stretch/>
        </p:blipFill>
        <p:spPr>
          <a:xfrm>
            <a:off x="1517373" y="363409"/>
            <a:ext cx="9157253" cy="5782484"/>
          </a:xfrm>
          <a:prstGeom prst="rect">
            <a:avLst/>
          </a:prstGeom>
          <a:ln w="228600" cap="sq" cmpd="thickThin">
            <a:solidFill>
              <a:srgbClr val="FFC000"/>
            </a:solidFill>
            <a:prstDash val="solid"/>
            <a:miter lim="800000"/>
          </a:ln>
          <a:effectLst>
            <a:glow rad="228600">
              <a:schemeClr val="accent4">
                <a:satMod val="175000"/>
                <a:alpha val="40000"/>
              </a:schemeClr>
            </a:glow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299704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26/05/2021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8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80052" y="610675"/>
            <a:ext cx="10031895" cy="5636650"/>
          </a:xfrm>
          <a:prstGeom prst="rect">
            <a:avLst/>
          </a:prstGeom>
          <a:ln w="228600" cap="sq" cmpd="thickThin">
            <a:solidFill>
              <a:srgbClr val="FFC000"/>
            </a:solidFill>
            <a:prstDash val="solid"/>
            <a:miter lim="800000"/>
          </a:ln>
          <a:effectLst>
            <a:glow rad="228600">
              <a:schemeClr val="accent4">
                <a:satMod val="175000"/>
                <a:alpha val="40000"/>
              </a:schemeClr>
            </a:glow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9093521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26/05/2021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9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472" b="9872"/>
          <a:stretch/>
        </p:blipFill>
        <p:spPr>
          <a:xfrm>
            <a:off x="1630017" y="624656"/>
            <a:ext cx="8931966" cy="5608687"/>
          </a:xfrm>
          <a:prstGeom prst="rect">
            <a:avLst/>
          </a:prstGeom>
          <a:ln w="228600" cap="sq" cmpd="thickThin">
            <a:solidFill>
              <a:srgbClr val="FFC000"/>
            </a:solidFill>
            <a:prstDash val="solid"/>
            <a:miter lim="800000"/>
          </a:ln>
          <a:effectLst>
            <a:glow rad="228600">
              <a:schemeClr val="accent4">
                <a:satMod val="175000"/>
                <a:alpha val="40000"/>
              </a:schemeClr>
            </a:glow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6489245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26/05/2021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10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61322" y="527352"/>
            <a:ext cx="8269356" cy="5502880"/>
          </a:xfrm>
          <a:prstGeom prst="rect">
            <a:avLst/>
          </a:prstGeom>
          <a:ln w="228600" cap="sq" cmpd="thickThin">
            <a:solidFill>
              <a:srgbClr val="FFC000"/>
            </a:solidFill>
            <a:prstDash val="solid"/>
            <a:miter lim="800000"/>
          </a:ln>
          <a:effectLst>
            <a:glow rad="228600">
              <a:schemeClr val="accent4">
                <a:satMod val="175000"/>
                <a:alpha val="40000"/>
              </a:schemeClr>
            </a:glow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4075452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26/05/2021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7120" r="157" b="10799"/>
          <a:stretch/>
        </p:blipFill>
        <p:spPr>
          <a:xfrm>
            <a:off x="1041952" y="390033"/>
            <a:ext cx="10108096" cy="5816923"/>
          </a:xfrm>
          <a:prstGeom prst="rect">
            <a:avLst/>
          </a:prstGeom>
          <a:ln w="228600" cap="sq" cmpd="thickThin">
            <a:solidFill>
              <a:srgbClr val="FFC000"/>
            </a:solidFill>
            <a:prstDash val="solid"/>
            <a:miter lim="800000"/>
          </a:ln>
          <a:effectLst>
            <a:glow rad="228600">
              <a:schemeClr val="accent4">
                <a:satMod val="175000"/>
                <a:alpha val="40000"/>
              </a:schemeClr>
            </a:glow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3557993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26/05/2021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12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80522" y="513522"/>
            <a:ext cx="5791200" cy="5608981"/>
          </a:xfrm>
          <a:prstGeom prst="rect">
            <a:avLst/>
          </a:prstGeom>
          <a:ln w="228600" cap="sq" cmpd="thickThin">
            <a:solidFill>
              <a:srgbClr val="FFC000"/>
            </a:solidFill>
            <a:prstDash val="solid"/>
            <a:miter lim="800000"/>
          </a:ln>
          <a:effectLst>
            <a:glow rad="228600">
              <a:schemeClr val="accent4">
                <a:satMod val="175000"/>
                <a:alpha val="40000"/>
              </a:schemeClr>
            </a:glow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5431212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26/05/2021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13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22995" r="2464" b="30242"/>
          <a:stretch/>
        </p:blipFill>
        <p:spPr>
          <a:xfrm>
            <a:off x="906471" y="940904"/>
            <a:ext cx="10291615" cy="4934268"/>
          </a:xfrm>
          <a:prstGeom prst="rect">
            <a:avLst/>
          </a:prstGeom>
          <a:ln w="228600" cap="sq" cmpd="thickThin">
            <a:solidFill>
              <a:srgbClr val="FFC000"/>
            </a:solidFill>
            <a:prstDash val="solid"/>
            <a:miter lim="800000"/>
          </a:ln>
          <a:effectLst>
            <a:glow rad="228600">
              <a:schemeClr val="accent4">
                <a:satMod val="175000"/>
                <a:alpha val="40000"/>
              </a:schemeClr>
            </a:glow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6544552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26/05/2021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14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26365" y="322005"/>
            <a:ext cx="7739270" cy="5796981"/>
          </a:xfrm>
          <a:prstGeom prst="rect">
            <a:avLst/>
          </a:prstGeom>
          <a:ln w="228600" cap="sq" cmpd="thickThin">
            <a:solidFill>
              <a:srgbClr val="FFC000"/>
            </a:solidFill>
            <a:prstDash val="solid"/>
            <a:miter lim="800000"/>
          </a:ln>
          <a:effectLst>
            <a:glow rad="228600">
              <a:schemeClr val="accent4">
                <a:satMod val="175000"/>
                <a:alpha val="40000"/>
              </a:schemeClr>
            </a:glow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4169719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26/05/2021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15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172" b="22056"/>
          <a:stretch/>
        </p:blipFill>
        <p:spPr>
          <a:xfrm>
            <a:off x="1497497" y="510855"/>
            <a:ext cx="9064486" cy="5650683"/>
          </a:xfrm>
          <a:prstGeom prst="rect">
            <a:avLst/>
          </a:prstGeom>
          <a:ln w="228600" cap="sq" cmpd="thickThin">
            <a:solidFill>
              <a:srgbClr val="FFC000"/>
            </a:solidFill>
            <a:prstDash val="solid"/>
            <a:miter lim="800000"/>
          </a:ln>
          <a:effectLst>
            <a:glow rad="228600">
              <a:schemeClr val="accent4">
                <a:satMod val="175000"/>
                <a:alpha val="40000"/>
              </a:schemeClr>
            </a:glow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8437384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26/05/2021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16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3416156" y="2152756"/>
            <a:ext cx="5457840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/>
                <a:solidFill>
                  <a:srgbClr val="FFFF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C’était</a:t>
            </a:r>
          </a:p>
          <a:p>
            <a:pPr algn="ctr"/>
            <a:r>
              <a:rPr lang="fr-FR" sz="5400" b="1" spc="50" dirty="0" smtClean="0">
                <a:ln w="0"/>
                <a:solidFill>
                  <a:srgbClr val="FFFF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Que je t’Aime</a:t>
            </a:r>
            <a:endParaRPr lang="fr-FR" sz="5400" b="1" cap="none" spc="50" dirty="0">
              <a:ln w="0"/>
              <a:solidFill>
                <a:srgbClr val="FFFF0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  <p:sp>
        <p:nvSpPr>
          <p:cNvPr id="8" name="Cœur 7"/>
          <p:cNvSpPr/>
          <p:nvPr/>
        </p:nvSpPr>
        <p:spPr>
          <a:xfrm>
            <a:off x="1146875" y="387459"/>
            <a:ext cx="9996405" cy="5563890"/>
          </a:xfrm>
          <a:prstGeom prst="heart">
            <a:avLst/>
          </a:prstGeom>
          <a:noFill/>
          <a:ln w="571500" cmpd="thickThin">
            <a:gradFill>
              <a:gsLst>
                <a:gs pos="0">
                  <a:srgbClr val="C00000"/>
                </a:gs>
                <a:gs pos="22000">
                  <a:srgbClr val="FFC000"/>
                </a:gs>
                <a:gs pos="56000">
                  <a:srgbClr val="92D050"/>
                </a:gs>
                <a:gs pos="77000">
                  <a:srgbClr val="FFC000"/>
                </a:gs>
                <a:gs pos="96000">
                  <a:srgbClr val="C00000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094391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42</TotalTime>
  <Words>104</Words>
  <Application>Microsoft Office PowerPoint</Application>
  <PresentationFormat>Grand écran</PresentationFormat>
  <Paragraphs>67</Paragraphs>
  <Slides>16</Slides>
  <Notes>16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16</vt:i4>
      </vt:variant>
    </vt:vector>
  </HeadingPairs>
  <TitlesOfParts>
    <vt:vector size="21" baseType="lpstr">
      <vt:lpstr>Arial</vt:lpstr>
      <vt:lpstr>Broadway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11</cp:revision>
  <dcterms:created xsi:type="dcterms:W3CDTF">2021-05-26T13:05:28Z</dcterms:created>
  <dcterms:modified xsi:type="dcterms:W3CDTF">2021-05-26T17:15:50Z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