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9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gEkBHHXKXN8CDIHQq/jHg==" hashData="LTHKHK2qHoT15GN/ea+ZRFVO4nFYNsPZVMNgLjENTRf6TTKxOAKPbg6bkVRcHjvIEkXgKG8jB3wumSNK7tUW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9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tx1"/>
            </a:gs>
            <a:gs pos="0">
              <a:schemeClr val="accent2">
                <a:lumMod val="89000"/>
              </a:schemeClr>
            </a:gs>
            <a:gs pos="82000">
              <a:srgbClr val="C00000"/>
            </a:gs>
            <a:gs pos="100000">
              <a:schemeClr val="accent6">
                <a:lumMod val="60000"/>
                <a:lumOff val="40000"/>
              </a:schemeClr>
            </a:gs>
            <a:gs pos="7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69961" y="2707739"/>
            <a:ext cx="665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</a:t>
            </a:r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audio2Que je t'aime.wav"/>
          </p:stSnd>
        </p:sndAc>
      </p:transition>
    </mc:Choice>
    <mc:Fallback>
      <p:transition spd="slow" advTm="16000">
        <p:wedge/>
        <p:sndAc>
          <p:stSnd loop="1">
            <p:snd r:embed="rId3" name="audio2Que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762" b="7351"/>
          <a:stretch/>
        </p:blipFill>
        <p:spPr>
          <a:xfrm>
            <a:off x="1441342" y="605079"/>
            <a:ext cx="8880529" cy="5647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821" r="338" b="37392"/>
          <a:stretch/>
        </p:blipFill>
        <p:spPr>
          <a:xfrm>
            <a:off x="838200" y="569843"/>
            <a:ext cx="10629868" cy="552361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916286"/>
            <a:ext cx="9536717" cy="496767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48139"/>
            <a:ext cx="10607560" cy="51816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10" y="546935"/>
            <a:ext cx="9928579" cy="55786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599" r="-335" b="15375"/>
          <a:stretch/>
        </p:blipFill>
        <p:spPr>
          <a:xfrm>
            <a:off x="804893" y="543340"/>
            <a:ext cx="10548907" cy="530087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52" y="610675"/>
            <a:ext cx="10031895" cy="563665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458" b="10056"/>
          <a:stretch/>
        </p:blipFill>
        <p:spPr>
          <a:xfrm>
            <a:off x="1118049" y="530086"/>
            <a:ext cx="9955901" cy="560918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527352"/>
            <a:ext cx="8269356" cy="55028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294" r="-318" b="10497"/>
          <a:stretch/>
        </p:blipFill>
        <p:spPr>
          <a:xfrm>
            <a:off x="940261" y="795267"/>
            <a:ext cx="10311478" cy="526746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22" y="513522"/>
            <a:ext cx="5791200" cy="5608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625" r="-219" b="11297"/>
          <a:stretch/>
        </p:blipFill>
        <p:spPr>
          <a:xfrm>
            <a:off x="969065" y="485699"/>
            <a:ext cx="10253870" cy="566356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365" y="322005"/>
            <a:ext cx="7739270" cy="5796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30" b="5222"/>
          <a:stretch/>
        </p:blipFill>
        <p:spPr>
          <a:xfrm>
            <a:off x="1325217" y="354545"/>
            <a:ext cx="9541566" cy="576795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16156" y="2152756"/>
            <a:ext cx="54578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</a:t>
            </a:r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t’Aime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43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2021-05-26T13:05:28Z</dcterms:created>
  <dcterms:modified xsi:type="dcterms:W3CDTF">2021-05-26T17:03:25Z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