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9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lUsvYR+5EiZd6qQvD9CrA==" hashData="aXDFnp7Cq8dV1UVuLBQPU8CciUc3FZwYZ1k/EQ4R4JHnL+3HwFYR5lbNRm13cTt+5xh8c0iE3nPZkBbHMJUYa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5094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tx1"/>
            </a:gs>
            <a:gs pos="0">
              <a:schemeClr val="accent2">
                <a:lumMod val="89000"/>
              </a:schemeClr>
            </a:gs>
            <a:gs pos="82000">
              <a:srgbClr val="C00000"/>
            </a:gs>
            <a:gs pos="100000">
              <a:schemeClr val="accent6">
                <a:lumMod val="60000"/>
                <a:lumOff val="40000"/>
              </a:schemeClr>
            </a:gs>
            <a:gs pos="7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69961" y="2707739"/>
            <a:ext cx="6652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</a:t>
            </a:r>
            <a:r>
              <a:rPr lang="fr-FR" sz="5400" b="1" spc="5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t’Aime </a:t>
            </a:r>
            <a:r>
              <a:rPr lang="fr-FR" sz="5400" b="1" spc="5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  <p:sndAc>
          <p:stSnd loop="1">
            <p:snd r:embed="rId3" name="audio2Que je t'aime.wav"/>
          </p:stSnd>
        </p:sndAc>
      </p:transition>
    </mc:Choice>
    <mc:Fallback>
      <p:transition spd="slow" advTm="16000">
        <p:wedge/>
        <p:sndAc>
          <p:stSnd loop="1">
            <p:snd r:embed="rId3" name="audio2Que je t'a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762" b="7351"/>
          <a:stretch/>
        </p:blipFill>
        <p:spPr>
          <a:xfrm>
            <a:off x="1441342" y="605079"/>
            <a:ext cx="8880529" cy="56478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508" t="34901" r="602" b="12039"/>
          <a:stretch/>
        </p:blipFill>
        <p:spPr>
          <a:xfrm>
            <a:off x="973333" y="737582"/>
            <a:ext cx="10245333" cy="5146383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209" y="916286"/>
            <a:ext cx="9536717" cy="496767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5550" r="-395" b="16018"/>
          <a:stretch/>
        </p:blipFill>
        <p:spPr>
          <a:xfrm>
            <a:off x="1166191" y="423081"/>
            <a:ext cx="9859617" cy="5738518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710" y="546935"/>
            <a:ext cx="9928579" cy="55786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377" r="144" b="29275"/>
          <a:stretch/>
        </p:blipFill>
        <p:spPr>
          <a:xfrm>
            <a:off x="1643269" y="399407"/>
            <a:ext cx="8905461" cy="5738787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52" y="610675"/>
            <a:ext cx="10031895" cy="563665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343" r="-628" b="29082"/>
          <a:stretch/>
        </p:blipFill>
        <p:spPr>
          <a:xfrm>
            <a:off x="1550504" y="435867"/>
            <a:ext cx="9090992" cy="5743515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322" y="527352"/>
            <a:ext cx="8269356" cy="550288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242" r="-1207" b="36038"/>
          <a:stretch/>
        </p:blipFill>
        <p:spPr>
          <a:xfrm>
            <a:off x="838200" y="638224"/>
            <a:ext cx="10515600" cy="558155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0522" y="513522"/>
            <a:ext cx="5791200" cy="5608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493" r="505" b="26450"/>
          <a:stretch/>
        </p:blipFill>
        <p:spPr>
          <a:xfrm>
            <a:off x="1186069" y="661600"/>
            <a:ext cx="9819861" cy="5335184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6365" y="322005"/>
            <a:ext cx="7739270" cy="5796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917" t="21063" r="1304" b="25024"/>
          <a:stretch/>
        </p:blipFill>
        <p:spPr>
          <a:xfrm>
            <a:off x="1099930" y="674249"/>
            <a:ext cx="9872870" cy="5443737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16156" y="2152756"/>
            <a:ext cx="54578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t’Aime 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43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104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2021-05-26T13:05:28Z</dcterms:created>
  <dcterms:modified xsi:type="dcterms:W3CDTF">2021-05-26T16:47:59Z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