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CJF5N/foUATA4uM5qwQfw==" hashData="0145h4LFKqiroxF1CSv5soCfWbdHNG/IhbAXrN4dO3qbcLIwf0MLy9QpqD40UnoReRNqlQIL9TpP5z1JEkhIH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62" b="7351"/>
          <a:stretch/>
        </p:blipFill>
        <p:spPr>
          <a:xfrm>
            <a:off x="1441342" y="605079"/>
            <a:ext cx="8880529" cy="5647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836" r="145" b="21932"/>
          <a:stretch/>
        </p:blipFill>
        <p:spPr>
          <a:xfrm>
            <a:off x="1140694" y="501738"/>
            <a:ext cx="9910612" cy="558101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397" r="-499" b="13156"/>
          <a:stretch/>
        </p:blipFill>
        <p:spPr>
          <a:xfrm>
            <a:off x="1736034" y="448733"/>
            <a:ext cx="8719931" cy="564248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885" t="1" r="11625" b="52579"/>
          <a:stretch/>
        </p:blipFill>
        <p:spPr>
          <a:xfrm>
            <a:off x="1004811" y="755374"/>
            <a:ext cx="10182377" cy="509877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156" r="8401" b="46838"/>
          <a:stretch/>
        </p:blipFill>
        <p:spPr>
          <a:xfrm>
            <a:off x="1246195" y="768626"/>
            <a:ext cx="9594083" cy="5035826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335" t="-1" r="15474" b="40092"/>
          <a:stretch/>
        </p:blipFill>
        <p:spPr>
          <a:xfrm>
            <a:off x="922682" y="821054"/>
            <a:ext cx="10346635" cy="51428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734" t="39302" r="828" b="7637"/>
          <a:stretch/>
        </p:blipFill>
        <p:spPr>
          <a:xfrm>
            <a:off x="854293" y="569844"/>
            <a:ext cx="10483414" cy="529046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99" t="43724" r="2372" b="12871"/>
          <a:stretch/>
        </p:blipFill>
        <p:spPr>
          <a:xfrm>
            <a:off x="813811" y="1020348"/>
            <a:ext cx="10539989" cy="47442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2021-05-26T13:05:28Z</dcterms:created>
  <dcterms:modified xsi:type="dcterms:W3CDTF">2021-05-26T14:04:19Z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