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9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q+JIFHGSwiUilOthEGwzw==" hashData="TY0+s6OQUzyPvIN9UzjxKWL77ABubhWIHpQrZtHZvQ5ALkjPRXVF4d5rChG6FXFxyXp4gqI4U+CMFgCiufcv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9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tx1"/>
            </a:gs>
            <a:gs pos="0">
              <a:schemeClr val="accent2">
                <a:lumMod val="89000"/>
              </a:schemeClr>
            </a:gs>
            <a:gs pos="82000">
              <a:srgbClr val="C00000"/>
            </a:gs>
            <a:gs pos="100000">
              <a:schemeClr val="accent6">
                <a:lumMod val="60000"/>
                <a:lumOff val="40000"/>
              </a:schemeClr>
            </a:gs>
            <a:gs pos="7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57852" y="2707739"/>
            <a:ext cx="70762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audio2Que je t'aime.wav"/>
          </p:stSnd>
        </p:sndAc>
      </p:transition>
    </mc:Choice>
    <mc:Fallback>
      <p:transition spd="slow" advTm="16000">
        <p:wedge/>
        <p:sndAc>
          <p:stSnd loop="1">
            <p:snd r:embed="rId3" name="audio2Que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2" b="9273"/>
          <a:stretch/>
        </p:blipFill>
        <p:spPr>
          <a:xfrm>
            <a:off x="1600369" y="663661"/>
            <a:ext cx="8802588" cy="5530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773" t="2657" r="5312" b="39372"/>
          <a:stretch/>
        </p:blipFill>
        <p:spPr>
          <a:xfrm>
            <a:off x="949657" y="636104"/>
            <a:ext cx="10292686" cy="530086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916286"/>
            <a:ext cx="9536717" cy="49676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889" r="532" b="31594"/>
          <a:stretch/>
        </p:blipFill>
        <p:spPr>
          <a:xfrm>
            <a:off x="1325217" y="702365"/>
            <a:ext cx="9541565" cy="5340626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10" y="546935"/>
            <a:ext cx="9928579" cy="5578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109" r="277" b="12537"/>
          <a:stretch/>
        </p:blipFill>
        <p:spPr>
          <a:xfrm>
            <a:off x="1504122" y="622852"/>
            <a:ext cx="9183756" cy="538038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610675"/>
            <a:ext cx="10031895" cy="56366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11" r="214" b="6299"/>
          <a:stretch/>
        </p:blipFill>
        <p:spPr>
          <a:xfrm>
            <a:off x="1630017" y="483920"/>
            <a:ext cx="8931966" cy="557564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27352"/>
            <a:ext cx="8269356" cy="55028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885" r="-318" b="23024"/>
          <a:stretch/>
        </p:blipFill>
        <p:spPr>
          <a:xfrm>
            <a:off x="838200" y="569844"/>
            <a:ext cx="10594571" cy="531412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513522"/>
            <a:ext cx="5791200" cy="5608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12" r="-154" b="17112"/>
          <a:stretch/>
        </p:blipFill>
        <p:spPr>
          <a:xfrm>
            <a:off x="1789042" y="490330"/>
            <a:ext cx="8706679" cy="553940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365" y="322005"/>
            <a:ext cx="7739270" cy="5796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22" r="261" b="3566"/>
          <a:stretch/>
        </p:blipFill>
        <p:spPr>
          <a:xfrm>
            <a:off x="1384852" y="537018"/>
            <a:ext cx="9422295" cy="555898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6156" y="2152756"/>
            <a:ext cx="5457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43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2021-05-26T13:05:28Z</dcterms:created>
  <dcterms:modified xsi:type="dcterms:W3CDTF">2021-05-26T18:28:07Z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