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Jiq8/GAnArU2aopGkWbSg==" hashData="unq8Se2P0XDid9MCKmbCghsV0CnOmxJcsJt9zw79mJnpYgyCmDluhvQaFFYFXV7Y7HFmdyUDEqV9gr7wudFS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N°1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_Jhonny , je t'aime.wav"/>
          </p:stSnd>
        </p:sndAc>
      </p:transition>
    </mc:Choice>
    <mc:Fallback>
      <p:transition spd="slow" advTm="16000">
        <p:wedge/>
        <p:sndAc>
          <p:stSnd loop="1">
            <p:snd r:embed="rId3" name="_Jhonny ,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762" b="7351"/>
          <a:stretch/>
        </p:blipFill>
        <p:spPr>
          <a:xfrm>
            <a:off x="1441342" y="605079"/>
            <a:ext cx="8880529" cy="5647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079" t="19931" r="5266" b="32051"/>
          <a:stretch/>
        </p:blipFill>
        <p:spPr>
          <a:xfrm>
            <a:off x="838201" y="1173235"/>
            <a:ext cx="10498078" cy="431316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718" r="-321" b="34012"/>
          <a:stretch/>
        </p:blipFill>
        <p:spPr>
          <a:xfrm>
            <a:off x="1797803" y="1018072"/>
            <a:ext cx="8508570" cy="477259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117" r="-471" b="19226"/>
          <a:stretch/>
        </p:blipFill>
        <p:spPr>
          <a:xfrm>
            <a:off x="1426651" y="937591"/>
            <a:ext cx="9338697" cy="498281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051" y="702366"/>
            <a:ext cx="8481392" cy="511534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69" y="646043"/>
            <a:ext cx="8905461" cy="529093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70" r="363" b="13751"/>
          <a:stretch/>
        </p:blipFill>
        <p:spPr>
          <a:xfrm>
            <a:off x="1502395" y="815211"/>
            <a:ext cx="9187210" cy="486997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485" y="424071"/>
            <a:ext cx="10189029" cy="572493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2021-05-26T13:05:28Z</dcterms:created>
  <dcterms:modified xsi:type="dcterms:W3CDTF">2021-05-26T13:45:15Z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