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Default Extension="wav" ContentType="audio/x-wav"/>
  <Override PartName="/ppt/presentation.xml" ContentType="application/vnd.openxmlformats-officedocument.presentationml.slideshow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ppt/notesSlides/notesSlide4.xml" ContentType="application/vnd.openxmlformats-officedocument.presentationml.notesSlide+xml"/>
  <Override PartName="/ppt/notesSlides/notesSlide5.xml" ContentType="application/vnd.openxmlformats-officedocument.presentationml.notesSlide+xml"/>
  <Override PartName="/ppt/notesSlides/notesSlide6.xml" ContentType="application/vnd.openxmlformats-officedocument.presentationml.notesSlide+xml"/>
  <Override PartName="/ppt/notesSlides/notesSlide7.xml" ContentType="application/vnd.openxmlformats-officedocument.presentationml.notesSlide+xml"/>
  <Override PartName="/ppt/notesSlides/notesSlide8.xml" ContentType="application/vnd.openxmlformats-officedocument.presentationml.notesSlide+xml"/>
  <Override PartName="/ppt/notesSlides/notesSlide9.xml" ContentType="application/vnd.openxmlformats-officedocument.presentationml.notesSlide+xml"/>
  <Override PartName="/ppt/notesSlides/notesSlide10.xml" ContentType="application/vnd.openxmlformats-officedocument.presentationml.notesSlide+xml"/>
  <Override PartName="/ppt/notesSlides/notesSlide11.xml" ContentType="application/vnd.openxmlformats-officedocument.presentationml.notesSlide+xml"/>
  <Override PartName="/ppt/notesSlides/notesSlide12.xml" ContentType="application/vnd.openxmlformats-officedocument.presentationml.notesSlide+xml"/>
  <Override PartName="/ppt/notesSlides/notesSlide13.xml" ContentType="application/vnd.openxmlformats-officedocument.presentationml.notesSlide+xml"/>
  <Override PartName="/ppt/notesSlides/notesSlide14.xml" ContentType="application/vnd.openxmlformats-officedocument.presentationml.notesSlide+xml"/>
  <Override PartName="/ppt/notesSlides/notesSlide15.xml" ContentType="application/vnd.openxmlformats-officedocument.presentationml.notesSlide+xml"/>
  <Override PartName="/ppt/notesSlides/notesSlide16.xml" ContentType="application/vnd.openxmlformats-officedocument.presentationml.notesSlide+xml"/>
  <Override PartName="/ppt/notesSlides/notesSlide17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  <Override PartName="/docProps/custom.xml" ContentType="application/vnd.openxmlformats-officedocument.custom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5" Type="http://schemas.openxmlformats.org/officeDocument/2006/relationships/custom-properties" Target="docProps/custom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notesMasterIdLst>
    <p:notesMasterId r:id="rId19"/>
  </p:notesMasterIdLst>
  <p:sldIdLst>
    <p:sldId id="256" r:id="rId2"/>
    <p:sldId id="257" r:id="rId3"/>
    <p:sldId id="269" r:id="rId4"/>
    <p:sldId id="258" r:id="rId5"/>
    <p:sldId id="259" r:id="rId6"/>
    <p:sldId id="260" r:id="rId7"/>
    <p:sldId id="261" r:id="rId8"/>
    <p:sldId id="273" r:id="rId9"/>
    <p:sldId id="262" r:id="rId10"/>
    <p:sldId id="263" r:id="rId11"/>
    <p:sldId id="264" r:id="rId12"/>
    <p:sldId id="265" r:id="rId13"/>
    <p:sldId id="266" r:id="rId14"/>
    <p:sldId id="267" r:id="rId15"/>
    <p:sldId id="268" r:id="rId16"/>
    <p:sldId id="270" r:id="rId17"/>
    <p:sldId id="272" r:id="rId18"/>
  </p:sldIdLst>
  <p:sldSz cx="12192000" cy="6858000"/>
  <p:notesSz cx="6858000" cy="9144000"/>
  <p:defaultTextStyle>
    <a:defPPr>
      <a:defRPr lang="fr-FR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modifyVerifier cryptProviderType="rsaAES" cryptAlgorithmClass="hash" cryptAlgorithmType="typeAny" cryptAlgorithmSid="14" spinCount="100000" saltData="OWpEHeuE7F7p22K1qUjtSA==" hashData="vQ1njyVqmwXxLJzWH2vnqlB+yUoN3VsLh9s6pMisINz6BclPqMKSZHM8zfdVfltfOF+6AOuk2muMx+jvnmjqpg=="/>
  <p:extLst>
    <p:ext uri="{EFAFB233-063F-42B5-8137-9DF3F51BA10A}">
      <p15:sldGuideLst xmlns:p15="http://schemas.microsoft.com/office/powerpoint/2012/main">
        <p15:guide id="1" orient="horz" pos="2160" userDrawn="1">
          <p15:clr>
            <a:srgbClr val="A4A3A4"/>
          </p15:clr>
        </p15:guide>
        <p15:guide id="2" pos="3840" userDrawn="1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horzBarState="maximized">
    <p:restoredLeft sz="19958" autoAdjust="0"/>
    <p:restoredTop sz="94660"/>
  </p:normalViewPr>
  <p:slideViewPr>
    <p:cSldViewPr snapToGrid="0" showGuides="1">
      <p:cViewPr varScale="1">
        <p:scale>
          <a:sx n="54" d="100"/>
          <a:sy n="54" d="100"/>
        </p:scale>
        <p:origin x="90" y="546"/>
      </p:cViewPr>
      <p:guideLst>
        <p:guide orient="horz" pos="2160"/>
        <p:guide pos="384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3" Type="http://schemas.openxmlformats.org/officeDocument/2006/relationships/slide" Target="slides/slide2.xml"/><Relationship Id="rId21" Type="http://schemas.openxmlformats.org/officeDocument/2006/relationships/viewProps" Target="viewProps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presProps" Target="presProp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tableStyles" Target="tableStyles.xml"/><Relationship Id="rId10" Type="http://schemas.openxmlformats.org/officeDocument/2006/relationships/slide" Target="slides/slide9.xml"/><Relationship Id="rId19" Type="http://schemas.openxmlformats.org/officeDocument/2006/relationships/notesMaster" Target="notesMasters/notesMaster1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theme" Target="theme/theme1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en-tête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fr-FR"/>
          </a:p>
        </p:txBody>
      </p:sp>
      <p:sp>
        <p:nvSpPr>
          <p:cNvPr id="3" name="Espace réservé de la date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F11FECC0-98BD-44F3-9430-59D6F7AD9317}" type="datetimeFigureOut">
              <a:rPr lang="fr-FR" smtClean="0"/>
              <a:t>31/05/2021</a:t>
            </a:fld>
            <a:endParaRPr lang="fr-FR"/>
          </a:p>
        </p:txBody>
      </p:sp>
      <p:sp>
        <p:nvSpPr>
          <p:cNvPr id="4" name="Espace réservé de l'image des diapositives 3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fr-FR"/>
          </a:p>
        </p:txBody>
      </p:sp>
      <p:sp>
        <p:nvSpPr>
          <p:cNvPr id="5" name="Espace réservé des commentaires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fr-FR"/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54E6C3F5-705C-4ED9-9F73-41F6CC3F7E30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783974843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.xml"/><Relationship Id="rId1" Type="http://schemas.openxmlformats.org/officeDocument/2006/relationships/notesMaster" Target="../notesMasters/notesMaster1.xml"/></Relationships>
</file>

<file path=ppt/notesSlides/_rels/notesSlide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.xml"/><Relationship Id="rId1" Type="http://schemas.openxmlformats.org/officeDocument/2006/relationships/notesMaster" Target="../notesMasters/notesMaster1.xml"/></Relationships>
</file>

<file path=ppt/notesSlides/_rels/notesSlide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6.xml"/><Relationship Id="rId1" Type="http://schemas.openxmlformats.org/officeDocument/2006/relationships/notesMaster" Target="../notesMasters/notesMaster1.xml"/></Relationships>
</file>

<file path=ppt/notesSlides/_rels/notesSlide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7.xml"/><Relationship Id="rId1" Type="http://schemas.openxmlformats.org/officeDocument/2006/relationships/notesMaster" Target="../notesMasters/notesMaster1.xml"/></Relationships>
</file>

<file path=ppt/notesSlides/_rels/notesSlide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8.xml"/><Relationship Id="rId1" Type="http://schemas.openxmlformats.org/officeDocument/2006/relationships/notesMaster" Target="../notesMasters/notesMaster1.xml"/></Relationships>
</file>

<file path=ppt/notesSlides/_rels/notesSlide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9.xml"/><Relationship Id="rId1" Type="http://schemas.openxmlformats.org/officeDocument/2006/relationships/notesMaster" Target="../notesMasters/notesMaster1.xml"/></Relationships>
</file>

<file path=ppt/notesSlides/_rels/notesSlide1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0.xml"/><Relationship Id="rId1" Type="http://schemas.openxmlformats.org/officeDocument/2006/relationships/notesMaster" Target="../notesMasters/notesMaster1.xml"/></Relationships>
</file>

<file path=ppt/notesSlides/_rels/notesSlide1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1.xml"/><Relationship Id="rId1" Type="http://schemas.openxmlformats.org/officeDocument/2006/relationships/notesMaster" Target="../notesMasters/notesMaster1.xml"/></Relationships>
</file>

<file path=ppt/notesSlides/_rels/notesSlide1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2.xml"/><Relationship Id="rId1" Type="http://schemas.openxmlformats.org/officeDocument/2006/relationships/notesMaster" Target="../notesMasters/notesMaster1.xml"/></Relationships>
</file>

<file path=ppt/notesSlides/_rels/notesSlide1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3.xml"/><Relationship Id="rId1" Type="http://schemas.openxmlformats.org/officeDocument/2006/relationships/notesMaster" Target="../notesMasters/notesMaster1.xml"/></Relationships>
</file>

<file path=ppt/notesSlides/_rels/notesSlide1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4.xml"/><Relationship Id="rId1" Type="http://schemas.openxmlformats.org/officeDocument/2006/relationships/notesMaster" Target="../notesMasters/notesMaster1.xml"/></Relationships>
</file>

<file path=ppt/notesSlides/_rels/notesSlide1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5.xml"/><Relationship Id="rId1" Type="http://schemas.openxmlformats.org/officeDocument/2006/relationships/notesMaster" Target="../notesMasters/notesMaster1.xml"/></Relationships>
</file>

<file path=ppt/notesSlides/_rels/notesSlide1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6.xml"/><Relationship Id="rId1" Type="http://schemas.openxmlformats.org/officeDocument/2006/relationships/notesMaster" Target="../notesMasters/notesMaster1.xml"/></Relationships>
</file>

<file path=ppt/notesSlides/_rels/notesSlide1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7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54E6C3F5-705C-4ED9-9F73-41F6CC3F7E30}" type="slidenum">
              <a:rPr lang="fr-FR" smtClean="0"/>
              <a:t>1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4142354655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54E6C3F5-705C-4ED9-9F73-41F6CC3F7E30}" type="slidenum">
              <a:rPr lang="fr-FR" smtClean="0"/>
              <a:t>2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4057643430"/>
      </p:ext>
    </p:extLst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54E6C3F5-705C-4ED9-9F73-41F6CC3F7E30}" type="slidenum">
              <a:rPr lang="fr-FR" smtClean="0"/>
              <a:t>3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473751977"/>
      </p:ext>
    </p:extLst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54E6C3F5-705C-4ED9-9F73-41F6CC3F7E30}" type="slidenum">
              <a:rPr lang="fr-FR" smtClean="0"/>
              <a:t>4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297746948"/>
      </p:ext>
    </p:extLst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54E6C3F5-705C-4ED9-9F73-41F6CC3F7E30}" type="slidenum">
              <a:rPr lang="fr-FR" smtClean="0"/>
              <a:t>5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445372039"/>
      </p:ext>
    </p:extLst>
  </p:cSld>
  <p:clrMapOvr>
    <a:masterClrMapping/>
  </p:clrMapOvr>
</p:notes>
</file>

<file path=ppt/notesSlides/notesSlide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54E6C3F5-705C-4ED9-9F73-41F6CC3F7E30}" type="slidenum">
              <a:rPr lang="fr-FR" smtClean="0"/>
              <a:t>6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674040222"/>
      </p:ext>
    </p:extLst>
  </p:cSld>
  <p:clrMapOvr>
    <a:masterClrMapping/>
  </p:clrMapOvr>
</p:notes>
</file>

<file path=ppt/notesSlides/notesSlide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54E6C3F5-705C-4ED9-9F73-41F6CC3F7E30}" type="slidenum">
              <a:rPr lang="fr-FR" smtClean="0"/>
              <a:t>7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674180080"/>
      </p:ext>
    </p:extLst>
  </p:cSld>
  <p:clrMapOvr>
    <a:masterClrMapping/>
  </p:clrMapOvr>
</p:notes>
</file>

<file path=ppt/notesSlides/notesSlide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54E6C3F5-705C-4ED9-9F73-41F6CC3F7E30}" type="slidenum">
              <a:rPr lang="fr-FR" smtClean="0"/>
              <a:t>8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332669084"/>
      </p:ext>
    </p:extLst>
  </p:cSld>
  <p:clrMapOvr>
    <a:masterClrMapping/>
  </p:clrMapOvr>
</p:notes>
</file>

<file path=ppt/notesSlides/notesSlide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54E6C3F5-705C-4ED9-9F73-41F6CC3F7E30}" type="slidenum">
              <a:rPr lang="fr-FR" smtClean="0"/>
              <a:t>9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148348175"/>
      </p:ext>
    </p:extLst>
  </p:cSld>
  <p:clrMapOvr>
    <a:masterClrMapping/>
  </p:clrMapOvr>
</p:notes>
</file>

<file path=ppt/notesSlides/notesSlide1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54E6C3F5-705C-4ED9-9F73-41F6CC3F7E30}" type="slidenum">
              <a:rPr lang="fr-FR" smtClean="0"/>
              <a:t>10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811800455"/>
      </p:ext>
    </p:extLst>
  </p:cSld>
  <p:clrMapOvr>
    <a:masterClrMapping/>
  </p:clrMapOvr>
</p:notes>
</file>

<file path=ppt/notesSlides/notesSlide1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54E6C3F5-705C-4ED9-9F73-41F6CC3F7E30}" type="slidenum">
              <a:rPr lang="fr-FR" smtClean="0"/>
              <a:t>11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276134531"/>
      </p:ext>
    </p:extLst>
  </p:cSld>
  <p:clrMapOvr>
    <a:masterClrMapping/>
  </p:clrMapOvr>
</p:notes>
</file>

<file path=ppt/notesSlides/notesSlide1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54E6C3F5-705C-4ED9-9F73-41F6CC3F7E30}" type="slidenum">
              <a:rPr lang="fr-FR" smtClean="0"/>
              <a:t>12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187336427"/>
      </p:ext>
    </p:extLst>
  </p:cSld>
  <p:clrMapOvr>
    <a:masterClrMapping/>
  </p:clrMapOvr>
</p:notes>
</file>

<file path=ppt/notesSlides/notesSlide1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54E6C3F5-705C-4ED9-9F73-41F6CC3F7E30}" type="slidenum">
              <a:rPr lang="fr-FR" smtClean="0"/>
              <a:t>13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830963194"/>
      </p:ext>
    </p:extLst>
  </p:cSld>
  <p:clrMapOvr>
    <a:masterClrMapping/>
  </p:clrMapOvr>
</p:notes>
</file>

<file path=ppt/notesSlides/notesSlide1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54E6C3F5-705C-4ED9-9F73-41F6CC3F7E30}" type="slidenum">
              <a:rPr lang="fr-FR" smtClean="0"/>
              <a:t>14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620748985"/>
      </p:ext>
    </p:extLst>
  </p:cSld>
  <p:clrMapOvr>
    <a:masterClrMapping/>
  </p:clrMapOvr>
</p:notes>
</file>

<file path=ppt/notesSlides/notesSlide1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54E6C3F5-705C-4ED9-9F73-41F6CC3F7E30}" type="slidenum">
              <a:rPr lang="fr-FR" smtClean="0"/>
              <a:t>15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476142363"/>
      </p:ext>
    </p:extLst>
  </p:cSld>
  <p:clrMapOvr>
    <a:masterClrMapping/>
  </p:clrMapOvr>
</p:notes>
</file>

<file path=ppt/notesSlides/notesSlide1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54E6C3F5-705C-4ED9-9F73-41F6CC3F7E30}" type="slidenum">
              <a:rPr lang="fr-FR" smtClean="0"/>
              <a:t>16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458678435"/>
      </p:ext>
    </p:extLst>
  </p:cSld>
  <p:clrMapOvr>
    <a:masterClrMapping/>
  </p:clrMapOvr>
</p:notes>
</file>

<file path=ppt/notesSlides/notesSlide1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54E6C3F5-705C-4ED9-9F73-41F6CC3F7E30}" type="slidenum">
              <a:rPr lang="fr-FR" smtClean="0"/>
              <a:t>17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54596144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Diapositive de titr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Sous-titre 2"/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fr-FR" smtClean="0"/>
              <a:t>Modifiez le style des sous-titres du masque</a:t>
            </a:r>
            <a:endParaRPr lang="fr-FR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B499FD6-60EA-4B6F-A65A-C9740E25428B}" type="datetime1">
              <a:rPr lang="fr-FR" smtClean="0"/>
              <a:t>31/05/2021</a:t>
            </a:fld>
            <a:endParaRPr lang="fr-FR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  Lande   2021</a:t>
            </a:r>
            <a:endParaRPr lang="fr-FR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229C2A8-0A5C-4607-8AC2-6CAFF14EA246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178874866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250" advTm="16000">
        <p:wedge/>
      </p:transition>
    </mc:Choice>
    <mc:Fallback>
      <p:transition spd="slow" advTm="16000">
        <p:wedge/>
      </p:transition>
    </mc:Fallback>
  </mc:AlternateContent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re et contenu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contenu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93EC280-CE53-4D0A-A06F-B51DE670D2EE}" type="datetime1">
              <a:rPr lang="fr-FR" smtClean="0"/>
              <a:t>31/05/2021</a:t>
            </a:fld>
            <a:endParaRPr lang="fr-FR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  Lande   2021</a:t>
            </a:r>
            <a:endParaRPr lang="fr-FR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229C2A8-0A5C-4607-8AC2-6CAFF14EA246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667282077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250" advTm="16000">
        <p:wedge/>
      </p:transition>
    </mc:Choice>
    <mc:Fallback>
      <p:transition spd="slow" advTm="16000">
        <p:wedge/>
      </p:transition>
    </mc:Fallback>
  </mc:AlternateContent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Titre de sec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texte 2"/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6F8CD88-7591-4A9D-A22E-9D3142883B98}" type="datetime1">
              <a:rPr lang="fr-FR" smtClean="0"/>
              <a:t>31/05/2021</a:t>
            </a:fld>
            <a:endParaRPr lang="fr-FR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  Lande   2021</a:t>
            </a:r>
            <a:endParaRPr lang="fr-FR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229C2A8-0A5C-4607-8AC2-6CAFF14EA246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180779303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250" advTm="16000">
        <p:wedge/>
      </p:transition>
    </mc:Choice>
    <mc:Fallback>
      <p:transition spd="slow" advTm="16000">
        <p:wedge/>
      </p:transition>
    </mc:Fallback>
  </mc:AlternateContent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eux contenu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contenu 2"/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u contenu 3"/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F39BBEB-E267-405F-BDFA-F3F85D3E7E1D}" type="datetime1">
              <a:rPr lang="fr-FR" smtClean="0"/>
              <a:t>31/05/2021</a:t>
            </a:fld>
            <a:endParaRPr lang="fr-FR"/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  Lande   2021</a:t>
            </a:r>
            <a:endParaRPr lang="fr-FR"/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229C2A8-0A5C-4607-8AC2-6CAFF14EA246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399849853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250" advTm="16000">
        <p:wedge/>
      </p:transition>
    </mc:Choice>
    <mc:Fallback>
      <p:transition spd="slow" advTm="16000">
        <p:wedge/>
      </p:transition>
    </mc:Fallback>
  </mc:AlternateContent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texte 2"/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4" name="Espace réservé du contenu 3"/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5" name="Espace réservé du texte 4"/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6" name="Espace réservé du contenu 5"/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7" name="Espace réservé de la date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E1C9464-6BA2-4DBD-9F87-95F1534C0100}" type="datetime1">
              <a:rPr lang="fr-FR" smtClean="0"/>
              <a:t>31/05/2021</a:t>
            </a:fld>
            <a:endParaRPr lang="fr-FR"/>
          </a:p>
        </p:txBody>
      </p:sp>
      <p:sp>
        <p:nvSpPr>
          <p:cNvPr id="8" name="Espace réservé du pied de page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  Lande   2021</a:t>
            </a:r>
            <a:endParaRPr lang="fr-FR"/>
          </a:p>
        </p:txBody>
      </p:sp>
      <p:sp>
        <p:nvSpPr>
          <p:cNvPr id="9" name="Espace réservé du numéro de diapositive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229C2A8-0A5C-4607-8AC2-6CAFF14EA246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576889290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250" advTm="16000">
        <p:wedge/>
      </p:transition>
    </mc:Choice>
    <mc:Fallback>
      <p:transition spd="slow" advTm="16000">
        <p:wedge/>
      </p:transition>
    </mc:Fallback>
  </mc:AlternateContent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re seu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e la date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19E42E8-3A56-490C-96AA-9C150ECB059B}" type="datetime1">
              <a:rPr lang="fr-FR" smtClean="0"/>
              <a:t>31/05/2021</a:t>
            </a:fld>
            <a:endParaRPr lang="fr-FR"/>
          </a:p>
        </p:txBody>
      </p:sp>
      <p:sp>
        <p:nvSpPr>
          <p:cNvPr id="4" name="Espace réservé du pied de page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  Lande   2021</a:t>
            </a:r>
            <a:endParaRPr lang="fr-FR"/>
          </a:p>
        </p:txBody>
      </p:sp>
      <p:sp>
        <p:nvSpPr>
          <p:cNvPr id="5" name="Espace réservé du numéro de diapositive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229C2A8-0A5C-4607-8AC2-6CAFF14EA246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46408329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250" advTm="16000">
        <p:wedge/>
      </p:transition>
    </mc:Choice>
    <mc:Fallback>
      <p:transition spd="slow" advTm="16000">
        <p:wedge/>
      </p:transition>
    </mc:Fallback>
  </mc:AlternateContent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V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a date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3AE9600-C561-4F48-88F0-54A175BD6C3B}" type="datetime1">
              <a:rPr lang="fr-FR" smtClean="0"/>
              <a:t>31/05/2021</a:t>
            </a:fld>
            <a:endParaRPr lang="fr-FR"/>
          </a:p>
        </p:txBody>
      </p:sp>
      <p:sp>
        <p:nvSpPr>
          <p:cNvPr id="3" name="Espace réservé du pied de page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  Lande   2021</a:t>
            </a:r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229C2A8-0A5C-4607-8AC2-6CAFF14EA246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110907888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250" advTm="16000">
        <p:wedge/>
      </p:transition>
    </mc:Choice>
    <mc:Fallback>
      <p:transition spd="slow" advTm="16000">
        <p:wedge/>
      </p:transition>
    </mc:Fallback>
  </mc:AlternateContent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u avec légen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contenu 2"/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u texte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BD20520-A276-40A7-89C1-54DFDED84B5A}" type="datetime1">
              <a:rPr lang="fr-FR" smtClean="0"/>
              <a:t>31/05/2021</a:t>
            </a:fld>
            <a:endParaRPr lang="fr-FR"/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  Lande   2021</a:t>
            </a:r>
            <a:endParaRPr lang="fr-FR"/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229C2A8-0A5C-4607-8AC2-6CAFF14EA246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879673474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250" advTm="16000">
        <p:wedge/>
      </p:transition>
    </mc:Choice>
    <mc:Fallback>
      <p:transition spd="slow" advTm="16000">
        <p:wedge/>
      </p:transition>
    </mc:Fallback>
  </mc:AlternateContent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 avec légen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pour une image  2"/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fr-FR"/>
          </a:p>
        </p:txBody>
      </p:sp>
      <p:sp>
        <p:nvSpPr>
          <p:cNvPr id="4" name="Espace réservé du texte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1A3EA9B-FFCD-4934-9A58-E84B4939DA05}" type="datetime1">
              <a:rPr lang="fr-FR" smtClean="0"/>
              <a:t>31/05/2021</a:t>
            </a:fld>
            <a:endParaRPr lang="fr-FR"/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  Lande   2021</a:t>
            </a:r>
            <a:endParaRPr lang="fr-FR"/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229C2A8-0A5C-4607-8AC2-6CAFF14EA246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248508509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250" advTm="16000">
        <p:wedge/>
      </p:transition>
    </mc:Choice>
    <mc:Fallback>
      <p:transition spd="slow" advTm="16000">
        <p:wedge/>
      </p:transition>
    </mc:Fallback>
  </mc:AlternateContent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re et texte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texte vertical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B2DEA6B-1884-49D6-9B7C-ECD4D1AACBDD}" type="datetime1">
              <a:rPr lang="fr-FR" smtClean="0"/>
              <a:t>31/05/2021</a:t>
            </a:fld>
            <a:endParaRPr lang="fr-FR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  Lande   2021</a:t>
            </a:r>
            <a:endParaRPr lang="fr-FR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229C2A8-0A5C-4607-8AC2-6CAFF14EA246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744748966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250" advTm="16000">
        <p:wedge/>
      </p:transition>
    </mc:Choice>
    <mc:Fallback>
      <p:transition spd="slow" advTm="16000">
        <p:wedge/>
      </p:transition>
    </mc:Fallback>
  </mc:AlternateContent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itre vertical et text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vertical 1"/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texte vertical 2"/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0A3A7E9-0BD1-428C-99F8-BEEF159382CD}" type="datetime1">
              <a:rPr lang="fr-FR" smtClean="0"/>
              <a:t>31/05/2021</a:t>
            </a:fld>
            <a:endParaRPr lang="fr-FR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  Lande   2021</a:t>
            </a:r>
            <a:endParaRPr lang="fr-FR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229C2A8-0A5C-4607-8AC2-6CAFF14EA246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090488429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250" advTm="16000">
        <p:wedge/>
      </p:transition>
    </mc:Choice>
    <mc:Fallback>
      <p:transition spd="slow" advTm="16000">
        <p:wedge/>
      </p:transition>
    </mc:Fallback>
  </mc:AlternateContent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64719">
              <a:schemeClr val="accent6">
                <a:lumMod val="50000"/>
              </a:schemeClr>
            </a:gs>
            <a:gs pos="0">
              <a:schemeClr val="accent2">
                <a:lumMod val="89000"/>
              </a:schemeClr>
            </a:gs>
            <a:gs pos="82000">
              <a:schemeClr val="accent6">
                <a:lumMod val="50000"/>
              </a:schemeClr>
            </a:gs>
            <a:gs pos="100000">
              <a:schemeClr val="accent6">
                <a:lumMod val="60000"/>
                <a:lumOff val="40000"/>
              </a:schemeClr>
            </a:gs>
            <a:gs pos="77000">
              <a:srgbClr val="FFC000"/>
            </a:gs>
          </a:gsLst>
          <a:path path="circle">
            <a:fillToRect l="50000" t="50000" r="50000" b="50000"/>
          </a:path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u titre 1"/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texte 2"/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9D2FE084-E232-4D00-8CB2-DA1C8282D5CE}" type="datetime1">
              <a:rPr lang="fr-FR" smtClean="0"/>
              <a:t>31/05/2021</a:t>
            </a:fld>
            <a:endParaRPr lang="fr-FR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r>
              <a:rPr lang="fr-FR" smtClean="0"/>
              <a:t>PPS   Lande   2021</a:t>
            </a:r>
            <a:endParaRPr lang="fr-FR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5229C2A8-0A5C-4607-8AC2-6CAFF14EA246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402796093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mc:AlternateContent xmlns:mc="http://schemas.openxmlformats.org/markup-compatibility/2006">
    <mc:Choice xmlns:p14="http://schemas.microsoft.com/office/powerpoint/2010/main" Requires="p14">
      <p:transition spd="slow" p14:dur="5250" advTm="16000">
        <p:wedge/>
      </p:transition>
    </mc:Choice>
    <mc:Fallback>
      <p:transition spd="slow" advTm="16000">
        <p:wedge/>
      </p:transition>
    </mc:Fallback>
  </mc:AlternateContent>
  <p:hf hdr="0"/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fr-FR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audio" Target="../media/audio1.wav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1.png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1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1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notesSlide" Target="../notesSlides/notesSlide4.xml"/><Relationship Id="rId1" Type="http://schemas.openxmlformats.org/officeDocument/2006/relationships/slideLayout" Target="../slideLayouts/slideLayout1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png"/><Relationship Id="rId2" Type="http://schemas.openxmlformats.org/officeDocument/2006/relationships/notesSlide" Target="../notesSlides/notesSlide5.xml"/><Relationship Id="rId1" Type="http://schemas.openxmlformats.org/officeDocument/2006/relationships/slideLayout" Target="../slideLayouts/slideLayout1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png"/><Relationship Id="rId2" Type="http://schemas.openxmlformats.org/officeDocument/2006/relationships/notesSlide" Target="../notesSlides/notesSlide6.xml"/><Relationship Id="rId1" Type="http://schemas.openxmlformats.org/officeDocument/2006/relationships/slideLayout" Target="../slideLayouts/slideLayout1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png"/><Relationship Id="rId2" Type="http://schemas.openxmlformats.org/officeDocument/2006/relationships/notesSlide" Target="../notesSlides/notesSlide7.xml"/><Relationship Id="rId1" Type="http://schemas.openxmlformats.org/officeDocument/2006/relationships/slideLayout" Target="../slideLayouts/slideLayout1.xml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png"/><Relationship Id="rId2" Type="http://schemas.openxmlformats.org/officeDocument/2006/relationships/notesSlide" Target="../notesSlides/notesSlide8.xml"/><Relationship Id="rId1" Type="http://schemas.openxmlformats.org/officeDocument/2006/relationships/slideLayout" Target="../slideLayouts/slideLayout1.xml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png"/><Relationship Id="rId2" Type="http://schemas.openxmlformats.org/officeDocument/2006/relationships/notesSlide" Target="../notesSlides/notesSlide9.xml"/><Relationship Id="rId1" Type="http://schemas.openxmlformats.org/officeDocument/2006/relationships/slideLayout" Target="../slideLayouts/slideLayout1.xml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.png"/><Relationship Id="rId2" Type="http://schemas.openxmlformats.org/officeDocument/2006/relationships/notesSlide" Target="../notesSlides/notesSlide10.xml"/><Relationship Id="rId1" Type="http://schemas.openxmlformats.org/officeDocument/2006/relationships/slideLayout" Target="../slideLayouts/slideLayout1.xml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1.png"/><Relationship Id="rId2" Type="http://schemas.openxmlformats.org/officeDocument/2006/relationships/notesSlide" Target="../notesSlides/notesSlide11.xml"/><Relationship Id="rId1" Type="http://schemas.openxmlformats.org/officeDocument/2006/relationships/slideLayout" Target="../slideLayouts/slideLayout1.xml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12.png"/><Relationship Id="rId2" Type="http://schemas.openxmlformats.org/officeDocument/2006/relationships/notesSlide" Target="../notesSlides/notesSlide12.xml"/><Relationship Id="rId1" Type="http://schemas.openxmlformats.org/officeDocument/2006/relationships/slideLayout" Target="../slideLayouts/slideLayout1.xml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13.png"/><Relationship Id="rId2" Type="http://schemas.openxmlformats.org/officeDocument/2006/relationships/notesSlide" Target="../notesSlides/notesSlide13.xml"/><Relationship Id="rId1" Type="http://schemas.openxmlformats.org/officeDocument/2006/relationships/slideLayout" Target="../slideLayouts/slideLayout1.xml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image" Target="../media/image14.png"/><Relationship Id="rId2" Type="http://schemas.openxmlformats.org/officeDocument/2006/relationships/notesSlide" Target="../notesSlides/notesSlide14.xml"/><Relationship Id="rId1" Type="http://schemas.openxmlformats.org/officeDocument/2006/relationships/slideLayout" Target="../slideLayouts/slideLayout1.xml"/></Relationships>
</file>

<file path=ppt/slides/_rels/slide15.xml.rels><?xml version="1.0" encoding="UTF-8" standalone="yes"?>
<Relationships xmlns="http://schemas.openxmlformats.org/package/2006/relationships"><Relationship Id="rId3" Type="http://schemas.openxmlformats.org/officeDocument/2006/relationships/image" Target="../media/image15.png"/><Relationship Id="rId2" Type="http://schemas.openxmlformats.org/officeDocument/2006/relationships/notesSlide" Target="../notesSlides/notesSlide15.xml"/><Relationship Id="rId1" Type="http://schemas.openxmlformats.org/officeDocument/2006/relationships/slideLayout" Target="../slideLayouts/slideLayout1.xml"/></Relationships>
</file>

<file path=ppt/slides/_rels/slide16.xml.rels><?xml version="1.0" encoding="UTF-8" standalone="yes"?>
<Relationships xmlns="http://schemas.openxmlformats.org/package/2006/relationships"><Relationship Id="rId3" Type="http://schemas.openxmlformats.org/officeDocument/2006/relationships/image" Target="../media/image16.png"/><Relationship Id="rId2" Type="http://schemas.openxmlformats.org/officeDocument/2006/relationships/notesSlide" Target="../notesSlides/notesSlide16.xml"/><Relationship Id="rId1" Type="http://schemas.openxmlformats.org/officeDocument/2006/relationships/slideLayout" Target="../slideLayouts/slideLayout1.xml"/></Relationships>
</file>

<file path=ppt/slides/_rels/slide17.xml.rels><?xml version="1.0" encoding="UTF-8" standalone="yes"?>
<Relationships xmlns="http://schemas.openxmlformats.org/package/2006/relationships"><Relationship Id="rId3" Type="http://schemas.openxmlformats.org/officeDocument/2006/relationships/image" Target="../media/image17.png"/><Relationship Id="rId2" Type="http://schemas.openxmlformats.org/officeDocument/2006/relationships/notesSlide" Target="../notesSlides/notesSlide17.xml"/><Relationship Id="rId1" Type="http://schemas.openxmlformats.org/officeDocument/2006/relationships/slideLayout" Target="../slideLayouts/slideLayout1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F100BAF-C26E-44E8-902F-D90670DF71D9}" type="datetime1">
              <a:rPr lang="fr-FR" sz="2000" b="1" smtClean="0">
                <a:solidFill>
                  <a:srgbClr val="FFFF00"/>
                </a:solidFill>
                <a:latin typeface="Broadway" panose="04040905080B02020502" pitchFamily="82" charset="0"/>
              </a:rPr>
              <a:t>31/05/2021</a:t>
            </a:fld>
            <a:endParaRPr lang="fr-FR" sz="2000" b="1" dirty="0">
              <a:solidFill>
                <a:srgbClr val="FFFF00"/>
              </a:solidFill>
              <a:latin typeface="Broadway" panose="04040905080B02020502" pitchFamily="82" charset="0"/>
            </a:endParaRPr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z="2000" b="1" dirty="0" smtClean="0">
                <a:solidFill>
                  <a:srgbClr val="FFFF00"/>
                </a:solidFill>
                <a:latin typeface="Broadway" panose="04040905080B02020502" pitchFamily="82" charset="0"/>
              </a:rPr>
              <a:t>PPS   Lande   2021</a:t>
            </a:r>
            <a:endParaRPr lang="fr-FR" sz="2000" b="1" dirty="0">
              <a:solidFill>
                <a:srgbClr val="FFFF00"/>
              </a:solidFill>
              <a:latin typeface="Broadway" panose="04040905080B02020502" pitchFamily="82" charset="0"/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3872328" y="2451267"/>
            <a:ext cx="4545495" cy="3022754"/>
          </a:xfrm>
          <a:prstGeom prst="ellipse">
            <a:avLst/>
          </a:prstGeom>
          <a:ln>
            <a:noFill/>
          </a:ln>
          <a:effectLst>
            <a:softEdge rad="112500"/>
          </a:effectLst>
        </p:spPr>
      </p:pic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229C2A8-0A5C-4607-8AC2-6CAFF14EA246}" type="slidenum">
              <a:rPr lang="fr-FR" sz="2000" b="1" smtClean="0">
                <a:solidFill>
                  <a:srgbClr val="FFFF00"/>
                </a:solidFill>
                <a:latin typeface="Broadway" panose="04040905080B02020502" pitchFamily="82" charset="0"/>
              </a:rPr>
              <a:t>1</a:t>
            </a:fld>
            <a:endParaRPr lang="fr-FR" sz="2000" b="1" dirty="0">
              <a:solidFill>
                <a:srgbClr val="FFFF00"/>
              </a:solidFill>
              <a:latin typeface="Broadway" panose="04040905080B02020502" pitchFamily="82" charset="0"/>
            </a:endParaRPr>
          </a:p>
        </p:txBody>
      </p:sp>
      <p:sp>
        <p:nvSpPr>
          <p:cNvPr id="7" name="Rectangle 6"/>
          <p:cNvSpPr/>
          <p:nvPr/>
        </p:nvSpPr>
        <p:spPr>
          <a:xfrm>
            <a:off x="2532421" y="2451267"/>
            <a:ext cx="7225311" cy="1754326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fr-FR" sz="5400" b="1" spc="50" dirty="0" smtClean="0">
                <a:ln w="0"/>
                <a:solidFill>
                  <a:srgbClr val="FFFF00"/>
                </a:solidFill>
                <a:effectLst>
                  <a:glow rad="228600">
                    <a:schemeClr val="accent6">
                      <a:satMod val="175000"/>
                      <a:alpha val="40000"/>
                    </a:schemeClr>
                  </a:glow>
                  <a:innerShdw blurRad="63500" dist="50800" dir="13500000">
                    <a:srgbClr val="000000">
                      <a:alpha val="50000"/>
                    </a:srgbClr>
                  </a:innerShdw>
                </a:effectLst>
                <a:latin typeface="Broadway" panose="04040905080B02020502" pitchFamily="82" charset="0"/>
              </a:rPr>
              <a:t>Quand il n’y a que</a:t>
            </a:r>
          </a:p>
          <a:p>
            <a:pPr algn="ctr"/>
            <a:r>
              <a:rPr lang="fr-FR" sz="5400" b="1" spc="50" dirty="0" smtClean="0">
                <a:ln w="0"/>
                <a:solidFill>
                  <a:srgbClr val="FFFF00"/>
                </a:solidFill>
                <a:effectLst>
                  <a:glow rad="228600">
                    <a:schemeClr val="accent6">
                      <a:satMod val="175000"/>
                      <a:alpha val="40000"/>
                    </a:schemeClr>
                  </a:glow>
                  <a:innerShdw blurRad="63500" dist="50800" dir="13500000">
                    <a:srgbClr val="000000">
                      <a:alpha val="50000"/>
                    </a:srgbClr>
                  </a:innerShdw>
                </a:effectLst>
                <a:latin typeface="Broadway" panose="04040905080B02020502" pitchFamily="82" charset="0"/>
              </a:rPr>
              <a:t> l’amour N°9</a:t>
            </a:r>
            <a:endParaRPr lang="fr-FR" sz="5400" b="1" cap="none" spc="50" dirty="0">
              <a:ln w="0"/>
              <a:solidFill>
                <a:srgbClr val="FFFF00"/>
              </a:solidFill>
              <a:effectLst>
                <a:glow rad="228600">
                  <a:schemeClr val="accent6">
                    <a:satMod val="175000"/>
                    <a:alpha val="40000"/>
                  </a:schemeClr>
                </a:glow>
                <a:innerShdw blurRad="63500" dist="50800" dir="13500000">
                  <a:srgbClr val="000000">
                    <a:alpha val="50000"/>
                  </a:srgbClr>
                </a:innerShdw>
              </a:effectLst>
              <a:latin typeface="Broadway" panose="04040905080B02020502" pitchFamily="82" charset="0"/>
            </a:endParaRPr>
          </a:p>
        </p:txBody>
      </p:sp>
      <p:sp>
        <p:nvSpPr>
          <p:cNvPr id="8" name="Cœur 7"/>
          <p:cNvSpPr/>
          <p:nvPr/>
        </p:nvSpPr>
        <p:spPr>
          <a:xfrm>
            <a:off x="1376766" y="546485"/>
            <a:ext cx="9438468" cy="5563890"/>
          </a:xfrm>
          <a:prstGeom prst="heart">
            <a:avLst/>
          </a:prstGeom>
          <a:noFill/>
          <a:ln w="571500" cmpd="thickThin">
            <a:gradFill>
              <a:gsLst>
                <a:gs pos="0">
                  <a:srgbClr val="C00000"/>
                </a:gs>
                <a:gs pos="57000">
                  <a:schemeClr val="accent6">
                    <a:lumMod val="50000"/>
                  </a:schemeClr>
                </a:gs>
                <a:gs pos="22000">
                  <a:schemeClr val="accent6">
                    <a:lumMod val="50000"/>
                  </a:schemeClr>
                </a:gs>
                <a:gs pos="43000">
                  <a:srgbClr val="92D050"/>
                </a:gs>
                <a:gs pos="31282">
                  <a:srgbClr val="FFC000"/>
                </a:gs>
                <a:gs pos="77000">
                  <a:srgbClr val="FFC000"/>
                </a:gs>
                <a:gs pos="96000">
                  <a:srgbClr val="C00000"/>
                </a:gs>
              </a:gsLst>
              <a:lin ang="5400000" scaled="1"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908723964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250" advTm="16000">
        <p:wedge/>
        <p:sndAc>
          <p:stSnd loop="1">
            <p:snd r:embed="rId3" name="Jacques Brel - Quand à n'a que l'amour.wav"/>
          </p:stSnd>
        </p:sndAc>
      </p:transition>
    </mc:Choice>
    <mc:Fallback>
      <p:transition spd="slow" advTm="16000">
        <p:wedge/>
        <p:sndAc>
          <p:stSnd loop="1">
            <p:snd r:embed="rId3" name="Jacques Brel - Quand à n'a que l'amour.wav"/>
          </p:stSnd>
        </p:sndAc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1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500" fill="hold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500" fill="hold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1" dur="500" tmFilter="0,0; .5, 1; 1, 1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2" fill="hold">
                      <p:stCondLst>
                        <p:cond delay="indefinite"/>
                      </p:stCondLst>
                      <p:childTnLst>
                        <p:par>
                          <p:cTn id="13" fill="hold">
                            <p:stCondLst>
                              <p:cond delay="0"/>
                            </p:stCondLst>
                            <p:childTnLst>
                              <p:par>
                                <p:cTn id="14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16" dur="2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>
                      <p:stCondLst>
                        <p:cond delay="indefinite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41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1" dur="500" fill="hold"/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" dur="500" fill="hold"/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500" fill="hold"/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4" dur="500" fill="hold"/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5" dur="500" tmFilter="0,0; .5, 1; 1, 1"/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6" fill="hold">
                      <p:stCondLst>
                        <p:cond delay="indefinite"/>
                      </p:stCondLst>
                      <p:childTnLst>
                        <p:par>
                          <p:cTn id="27" fill="hold">
                            <p:stCondLst>
                              <p:cond delay="0"/>
                            </p:stCondLst>
                            <p:childTnLst>
                              <p:par>
                                <p:cTn id="28" presetID="41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0" dur="500" fill="hold"/>
                                        <p:tgtEl>
                                          <p:spTgt spid="7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1" dur="500" fill="hold"/>
                                        <p:tgtEl>
                                          <p:spTgt spid="7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2" dur="500" fill="hold"/>
                                        <p:tgtEl>
                                          <p:spTgt spid="7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3" dur="500" fill="hold"/>
                                        <p:tgtEl>
                                          <p:spTgt spid="7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4" dur="500" tmFilter="0,0; .5, 1; 1, 1"/>
                                        <p:tgtEl>
                                          <p:spTgt spid="7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8" grpId="0" animBg="1"/>
    </p:bld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F100BAF-C26E-44E8-902F-D90670DF71D9}" type="datetime1">
              <a:rPr lang="fr-FR" sz="2000" b="1" smtClean="0">
                <a:solidFill>
                  <a:srgbClr val="FFFF00"/>
                </a:solidFill>
                <a:latin typeface="Broadway" panose="04040905080B02020502" pitchFamily="82" charset="0"/>
              </a:rPr>
              <a:t>31/05/2021</a:t>
            </a:fld>
            <a:endParaRPr lang="fr-FR" sz="2000" b="1" dirty="0">
              <a:solidFill>
                <a:srgbClr val="FFFF00"/>
              </a:solidFill>
              <a:latin typeface="Broadway" panose="04040905080B02020502" pitchFamily="82" charset="0"/>
            </a:endParaRPr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z="2000" b="1" dirty="0" smtClean="0">
                <a:solidFill>
                  <a:srgbClr val="FFFF00"/>
                </a:solidFill>
                <a:latin typeface="Broadway" panose="04040905080B02020502" pitchFamily="82" charset="0"/>
              </a:rPr>
              <a:t>PPS   Lande   2021</a:t>
            </a:r>
            <a:endParaRPr lang="fr-FR" sz="2000" b="1" dirty="0">
              <a:solidFill>
                <a:srgbClr val="FFFF00"/>
              </a:solidFill>
              <a:latin typeface="Broadway" panose="04040905080B02020502" pitchFamily="82" charset="0"/>
            </a:endParaRPr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229C2A8-0A5C-4607-8AC2-6CAFF14EA246}" type="slidenum">
              <a:rPr lang="fr-FR" sz="2000" b="1" smtClean="0">
                <a:solidFill>
                  <a:srgbClr val="FFFF00"/>
                </a:solidFill>
                <a:latin typeface="Broadway" panose="04040905080B02020502" pitchFamily="82" charset="0"/>
              </a:rPr>
              <a:t>2</a:t>
            </a:fld>
            <a:endParaRPr lang="fr-FR" sz="2000" b="1" dirty="0">
              <a:solidFill>
                <a:srgbClr val="FFFF00"/>
              </a:solidFill>
              <a:latin typeface="Broadway" panose="04040905080B02020502" pitchFamily="82" charset="0"/>
            </a:endParaRPr>
          </a:p>
        </p:txBody>
      </p:sp>
      <p:pic>
        <p:nvPicPr>
          <p:cNvPr id="3" name="Image 2"/>
          <p:cNvPicPr>
            <a:picLocks noChangeAspect="1"/>
          </p:cNvPicPr>
          <p:nvPr/>
        </p:nvPicPr>
        <p:blipFill rotWithShape="1"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>
          <a:xfrm>
            <a:off x="1364974" y="681141"/>
            <a:ext cx="9462052" cy="5310187"/>
          </a:xfrm>
          <a:prstGeom prst="rect">
            <a:avLst/>
          </a:prstGeom>
          <a:ln w="228600" cap="sq" cmpd="thickThin">
            <a:solidFill>
              <a:srgbClr val="FF0000"/>
            </a:solidFill>
            <a:prstDash val="solid"/>
            <a:miter lim="800000"/>
          </a:ln>
          <a:effectLst>
            <a:glow rad="228600">
              <a:schemeClr val="accent4">
                <a:satMod val="175000"/>
                <a:alpha val="40000"/>
              </a:schemeClr>
            </a:glow>
            <a:innerShdw blurRad="76200">
              <a:srgbClr val="000000"/>
            </a:innerShdw>
          </a:effectLst>
        </p:spPr>
      </p:pic>
    </p:spTree>
    <p:extLst>
      <p:ext uri="{BB962C8B-B14F-4D97-AF65-F5344CB8AC3E}">
        <p14:creationId xmlns:p14="http://schemas.microsoft.com/office/powerpoint/2010/main" val="3471249511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250" advTm="16000">
        <p:wedge/>
      </p:transition>
    </mc:Choice>
    <mc:Fallback>
      <p:transition spd="slow" advTm="16000">
        <p:wedg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1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500" fill="hold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500" fill="hold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1" dur="500" tmFilter="0,0; .5, 1; 1, 1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2" fill="hold">
                      <p:stCondLst>
                        <p:cond delay="indefinite"/>
                      </p:stCondLst>
                      <p:childTnLst>
                        <p:par>
                          <p:cTn id="13" fill="hold">
                            <p:stCondLst>
                              <p:cond delay="0"/>
                            </p:stCondLst>
                            <p:childTnLst>
                              <p:par>
                                <p:cTn id="14" presetID="45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6" dur="2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7" dur="2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2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F100BAF-C26E-44E8-902F-D90670DF71D9}" type="datetime1">
              <a:rPr lang="fr-FR" sz="2000" b="1" smtClean="0">
                <a:solidFill>
                  <a:srgbClr val="FFFF00"/>
                </a:solidFill>
                <a:latin typeface="Broadway" panose="04040905080B02020502" pitchFamily="82" charset="0"/>
              </a:rPr>
              <a:t>31/05/2021</a:t>
            </a:fld>
            <a:endParaRPr lang="fr-FR" sz="2000" b="1" dirty="0">
              <a:solidFill>
                <a:srgbClr val="FFFF00"/>
              </a:solidFill>
              <a:latin typeface="Broadway" panose="04040905080B02020502" pitchFamily="82" charset="0"/>
            </a:endParaRPr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z="2000" b="1" dirty="0" smtClean="0">
                <a:solidFill>
                  <a:srgbClr val="FFFF00"/>
                </a:solidFill>
                <a:latin typeface="Broadway" panose="04040905080B02020502" pitchFamily="82" charset="0"/>
              </a:rPr>
              <a:t>PPS   Lande   2021</a:t>
            </a:r>
            <a:endParaRPr lang="fr-FR" sz="2000" b="1" dirty="0">
              <a:solidFill>
                <a:srgbClr val="FFFF00"/>
              </a:solidFill>
              <a:latin typeface="Broadway" panose="04040905080B02020502" pitchFamily="82" charset="0"/>
            </a:endParaRPr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229C2A8-0A5C-4607-8AC2-6CAFF14EA246}" type="slidenum">
              <a:rPr lang="fr-FR" sz="2000" b="1" smtClean="0">
                <a:solidFill>
                  <a:srgbClr val="FFFF00"/>
                </a:solidFill>
                <a:latin typeface="Broadway" panose="04040905080B02020502" pitchFamily="82" charset="0"/>
              </a:rPr>
              <a:t>3</a:t>
            </a:fld>
            <a:endParaRPr lang="fr-FR" sz="2000" b="1" dirty="0">
              <a:solidFill>
                <a:srgbClr val="FFFF00"/>
              </a:solidFill>
              <a:latin typeface="Broadway" panose="04040905080B02020502" pitchFamily="82" charset="0"/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1875182" y="437322"/>
            <a:ext cx="8441635" cy="5685182"/>
          </a:xfrm>
          <a:prstGeom prst="rect">
            <a:avLst/>
          </a:prstGeom>
          <a:ln w="228600" cap="sq" cmpd="thickThin">
            <a:solidFill>
              <a:srgbClr val="FF0000"/>
            </a:solidFill>
            <a:prstDash val="solid"/>
            <a:miter lim="800000"/>
          </a:ln>
          <a:effectLst>
            <a:glow rad="228600">
              <a:schemeClr val="accent4">
                <a:satMod val="175000"/>
                <a:alpha val="40000"/>
              </a:schemeClr>
            </a:glow>
            <a:innerShdw blurRad="76200">
              <a:srgbClr val="000000"/>
            </a:innerShdw>
          </a:effectLst>
        </p:spPr>
      </p:pic>
    </p:spTree>
    <p:extLst>
      <p:ext uri="{BB962C8B-B14F-4D97-AF65-F5344CB8AC3E}">
        <p14:creationId xmlns:p14="http://schemas.microsoft.com/office/powerpoint/2010/main" val="2225369291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250" advTm="16000">
        <p:wedge/>
      </p:transition>
    </mc:Choice>
    <mc:Fallback>
      <p:transition spd="slow" advTm="16000">
        <p:wedg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1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500" fill="hold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500" fill="hold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1" dur="500" tmFilter="0,0; .5, 1; 1, 1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2" fill="hold">
                      <p:stCondLst>
                        <p:cond delay="indefinite"/>
                      </p:stCondLst>
                      <p:childTnLst>
                        <p:par>
                          <p:cTn id="13" fill="hold">
                            <p:stCondLst>
                              <p:cond delay="0"/>
                            </p:stCondLst>
                            <p:childTnLst>
                              <p:par>
                                <p:cTn id="14" presetID="45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6" dur="2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7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F100BAF-C26E-44E8-902F-D90670DF71D9}" type="datetime1">
              <a:rPr lang="fr-FR" sz="2000" b="1" smtClean="0">
                <a:solidFill>
                  <a:srgbClr val="FFFF00"/>
                </a:solidFill>
                <a:latin typeface="Broadway" panose="04040905080B02020502" pitchFamily="82" charset="0"/>
              </a:rPr>
              <a:t>31/05/2021</a:t>
            </a:fld>
            <a:endParaRPr lang="fr-FR" sz="2000" b="1" dirty="0">
              <a:solidFill>
                <a:srgbClr val="FFFF00"/>
              </a:solidFill>
              <a:latin typeface="Broadway" panose="04040905080B02020502" pitchFamily="82" charset="0"/>
            </a:endParaRPr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z="2000" b="1" dirty="0" smtClean="0">
                <a:solidFill>
                  <a:srgbClr val="FFFF00"/>
                </a:solidFill>
                <a:latin typeface="Broadway" panose="04040905080B02020502" pitchFamily="82" charset="0"/>
              </a:rPr>
              <a:t>PPS   Lande   2021</a:t>
            </a:r>
            <a:endParaRPr lang="fr-FR" sz="2000" b="1" dirty="0">
              <a:solidFill>
                <a:srgbClr val="FFFF00"/>
              </a:solidFill>
              <a:latin typeface="Broadway" panose="04040905080B02020502" pitchFamily="82" charset="0"/>
            </a:endParaRPr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229C2A8-0A5C-4607-8AC2-6CAFF14EA246}" type="slidenum">
              <a:rPr lang="fr-FR" sz="2000" b="1" smtClean="0">
                <a:solidFill>
                  <a:srgbClr val="FFFF00"/>
                </a:solidFill>
                <a:latin typeface="Broadway" panose="04040905080B02020502" pitchFamily="82" charset="0"/>
              </a:rPr>
              <a:t>4</a:t>
            </a:fld>
            <a:endParaRPr lang="fr-FR" sz="2000" b="1" dirty="0">
              <a:solidFill>
                <a:srgbClr val="FFFF00"/>
              </a:solidFill>
              <a:latin typeface="Broadway" panose="04040905080B02020502" pitchFamily="82" charset="0"/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 rotWithShape="1"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 l="-1" r="-16" b="21025"/>
          <a:stretch/>
        </p:blipFill>
        <p:spPr>
          <a:xfrm>
            <a:off x="2761689" y="796178"/>
            <a:ext cx="6668621" cy="5265644"/>
          </a:xfrm>
          <a:prstGeom prst="rect">
            <a:avLst/>
          </a:prstGeom>
          <a:ln w="228600" cap="sq" cmpd="thickThin">
            <a:solidFill>
              <a:srgbClr val="FF0000"/>
            </a:solidFill>
            <a:prstDash val="solid"/>
            <a:miter lim="800000"/>
          </a:ln>
          <a:effectLst>
            <a:glow rad="228600">
              <a:schemeClr val="accent4">
                <a:satMod val="175000"/>
                <a:alpha val="40000"/>
              </a:schemeClr>
            </a:glow>
            <a:innerShdw blurRad="76200">
              <a:srgbClr val="000000"/>
            </a:innerShdw>
          </a:effectLst>
        </p:spPr>
      </p:pic>
    </p:spTree>
    <p:extLst>
      <p:ext uri="{BB962C8B-B14F-4D97-AF65-F5344CB8AC3E}">
        <p14:creationId xmlns:p14="http://schemas.microsoft.com/office/powerpoint/2010/main" val="975973383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250" advTm="16000">
        <p:wedge/>
      </p:transition>
    </mc:Choice>
    <mc:Fallback>
      <p:transition spd="slow" advTm="16000">
        <p:wedg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1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500" fill="hold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500" fill="hold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1" dur="500" tmFilter="0,0; .5, 1; 1, 1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2" fill="hold">
                      <p:stCondLst>
                        <p:cond delay="indefinite"/>
                      </p:stCondLst>
                      <p:childTnLst>
                        <p:par>
                          <p:cTn id="13" fill="hold">
                            <p:stCondLst>
                              <p:cond delay="0"/>
                            </p:stCondLst>
                            <p:childTnLst>
                              <p:par>
                                <p:cTn id="14" presetID="45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6" dur="2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7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F100BAF-C26E-44E8-902F-D90670DF71D9}" type="datetime1">
              <a:rPr lang="fr-FR" sz="2000" b="1" smtClean="0">
                <a:solidFill>
                  <a:srgbClr val="FFFF00"/>
                </a:solidFill>
                <a:latin typeface="Broadway" panose="04040905080B02020502" pitchFamily="82" charset="0"/>
              </a:rPr>
              <a:t>31/05/2021</a:t>
            </a:fld>
            <a:endParaRPr lang="fr-FR" sz="2000" b="1" dirty="0">
              <a:solidFill>
                <a:srgbClr val="FFFF00"/>
              </a:solidFill>
              <a:latin typeface="Broadway" panose="04040905080B02020502" pitchFamily="82" charset="0"/>
            </a:endParaRPr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z="2000" b="1" dirty="0" smtClean="0">
                <a:solidFill>
                  <a:srgbClr val="FFFF00"/>
                </a:solidFill>
                <a:latin typeface="Broadway" panose="04040905080B02020502" pitchFamily="82" charset="0"/>
              </a:rPr>
              <a:t>PPS   Lande   2021</a:t>
            </a:r>
            <a:endParaRPr lang="fr-FR" sz="2000" b="1" dirty="0">
              <a:solidFill>
                <a:srgbClr val="FFFF00"/>
              </a:solidFill>
              <a:latin typeface="Broadway" panose="04040905080B02020502" pitchFamily="82" charset="0"/>
            </a:endParaRPr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229C2A8-0A5C-4607-8AC2-6CAFF14EA246}" type="slidenum">
              <a:rPr lang="fr-FR" sz="2000" b="1" smtClean="0">
                <a:solidFill>
                  <a:srgbClr val="FFFF00"/>
                </a:solidFill>
                <a:latin typeface="Broadway" panose="04040905080B02020502" pitchFamily="82" charset="0"/>
              </a:rPr>
              <a:t>5</a:t>
            </a:fld>
            <a:endParaRPr lang="fr-FR" sz="2000" b="1" dirty="0">
              <a:solidFill>
                <a:srgbClr val="FFFF00"/>
              </a:solidFill>
              <a:latin typeface="Broadway" panose="04040905080B02020502" pitchFamily="82" charset="0"/>
            </a:endParaRPr>
          </a:p>
        </p:txBody>
      </p:sp>
      <p:pic>
        <p:nvPicPr>
          <p:cNvPr id="3" name="Image 2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838200" y="540026"/>
            <a:ext cx="10569326" cy="5512904"/>
          </a:xfrm>
          <a:prstGeom prst="rect">
            <a:avLst/>
          </a:prstGeom>
          <a:ln w="228600" cap="sq" cmpd="thickThin">
            <a:solidFill>
              <a:srgbClr val="FF0000"/>
            </a:solidFill>
            <a:prstDash val="solid"/>
            <a:miter lim="800000"/>
          </a:ln>
          <a:effectLst>
            <a:glow rad="228600">
              <a:schemeClr val="accent4">
                <a:satMod val="175000"/>
                <a:alpha val="40000"/>
              </a:schemeClr>
            </a:glow>
            <a:innerShdw blurRad="76200">
              <a:srgbClr val="000000"/>
            </a:innerShdw>
          </a:effectLst>
        </p:spPr>
      </p:pic>
    </p:spTree>
    <p:extLst>
      <p:ext uri="{BB962C8B-B14F-4D97-AF65-F5344CB8AC3E}">
        <p14:creationId xmlns:p14="http://schemas.microsoft.com/office/powerpoint/2010/main" val="798457497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250" advTm="16000">
        <p:wedge/>
      </p:transition>
    </mc:Choice>
    <mc:Fallback>
      <p:transition spd="slow" advTm="16000">
        <p:wedg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1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500" fill="hold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500" fill="hold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1" dur="500" tmFilter="0,0; .5, 1; 1, 1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2" fill="hold">
                      <p:stCondLst>
                        <p:cond delay="indefinite"/>
                      </p:stCondLst>
                      <p:childTnLst>
                        <p:par>
                          <p:cTn id="13" fill="hold">
                            <p:stCondLst>
                              <p:cond delay="0"/>
                            </p:stCondLst>
                            <p:childTnLst>
                              <p:par>
                                <p:cTn id="14" presetID="45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6" dur="2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7" dur="2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2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F100BAF-C26E-44E8-902F-D90670DF71D9}" type="datetime1">
              <a:rPr lang="fr-FR" sz="2000" b="1" smtClean="0">
                <a:solidFill>
                  <a:srgbClr val="FFFF00"/>
                </a:solidFill>
                <a:latin typeface="Broadway" panose="04040905080B02020502" pitchFamily="82" charset="0"/>
              </a:rPr>
              <a:t>31/05/2021</a:t>
            </a:fld>
            <a:endParaRPr lang="fr-FR" sz="2000" b="1" dirty="0">
              <a:solidFill>
                <a:srgbClr val="FFFF00"/>
              </a:solidFill>
              <a:latin typeface="Broadway" panose="04040905080B02020502" pitchFamily="82" charset="0"/>
            </a:endParaRPr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z="2000" b="1" dirty="0" smtClean="0">
                <a:solidFill>
                  <a:srgbClr val="FFFF00"/>
                </a:solidFill>
                <a:latin typeface="Broadway" panose="04040905080B02020502" pitchFamily="82" charset="0"/>
              </a:rPr>
              <a:t>PPS   Lande   2021</a:t>
            </a:r>
            <a:endParaRPr lang="fr-FR" sz="2000" b="1" dirty="0">
              <a:solidFill>
                <a:srgbClr val="FFFF00"/>
              </a:solidFill>
              <a:latin typeface="Broadway" panose="04040905080B02020502" pitchFamily="82" charset="0"/>
            </a:endParaRPr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229C2A8-0A5C-4607-8AC2-6CAFF14EA246}" type="slidenum">
              <a:rPr lang="fr-FR" sz="2000" b="1" smtClean="0">
                <a:solidFill>
                  <a:srgbClr val="FFFF00"/>
                </a:solidFill>
                <a:latin typeface="Broadway" panose="04040905080B02020502" pitchFamily="82" charset="0"/>
              </a:rPr>
              <a:t>6</a:t>
            </a:fld>
            <a:endParaRPr lang="fr-FR" sz="2000" b="1" dirty="0">
              <a:solidFill>
                <a:srgbClr val="FFFF00"/>
              </a:solidFill>
              <a:latin typeface="Broadway" panose="04040905080B02020502" pitchFamily="82" charset="0"/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 rotWithShape="1"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 r="-750" b="10401"/>
          <a:stretch/>
        </p:blipFill>
        <p:spPr>
          <a:xfrm>
            <a:off x="2941028" y="566877"/>
            <a:ext cx="6309943" cy="5437375"/>
          </a:xfrm>
          <a:prstGeom prst="rect">
            <a:avLst/>
          </a:prstGeom>
          <a:ln w="228600" cap="sq" cmpd="thickThin">
            <a:solidFill>
              <a:srgbClr val="FF0000"/>
            </a:solidFill>
            <a:prstDash val="solid"/>
            <a:miter lim="800000"/>
          </a:ln>
          <a:effectLst>
            <a:glow rad="228600">
              <a:schemeClr val="accent4">
                <a:satMod val="175000"/>
                <a:alpha val="40000"/>
              </a:schemeClr>
            </a:glow>
            <a:innerShdw blurRad="76200">
              <a:srgbClr val="000000"/>
            </a:innerShdw>
          </a:effectLst>
        </p:spPr>
      </p:pic>
    </p:spTree>
    <p:extLst>
      <p:ext uri="{BB962C8B-B14F-4D97-AF65-F5344CB8AC3E}">
        <p14:creationId xmlns:p14="http://schemas.microsoft.com/office/powerpoint/2010/main" val="1646620815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250" advTm="16000">
        <p:wedge/>
      </p:transition>
    </mc:Choice>
    <mc:Fallback>
      <p:transition spd="slow" advTm="16000">
        <p:wedg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1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500" fill="hold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500" fill="hold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1" dur="500" tmFilter="0,0; .5, 1; 1, 1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2" fill="hold">
                      <p:stCondLst>
                        <p:cond delay="indefinite"/>
                      </p:stCondLst>
                      <p:childTnLst>
                        <p:par>
                          <p:cTn id="13" fill="hold">
                            <p:stCondLst>
                              <p:cond delay="0"/>
                            </p:stCondLst>
                            <p:childTnLst>
                              <p:par>
                                <p:cTn id="14" presetID="45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6" dur="2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7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F100BAF-C26E-44E8-902F-D90670DF71D9}" type="datetime1">
              <a:rPr lang="fr-FR" sz="2000" b="1" smtClean="0">
                <a:solidFill>
                  <a:srgbClr val="FFFF00"/>
                </a:solidFill>
                <a:latin typeface="Broadway" panose="04040905080B02020502" pitchFamily="82" charset="0"/>
              </a:rPr>
              <a:t>31/05/2021</a:t>
            </a:fld>
            <a:endParaRPr lang="fr-FR" sz="2000" b="1" dirty="0">
              <a:solidFill>
                <a:srgbClr val="FFFF00"/>
              </a:solidFill>
              <a:latin typeface="Broadway" panose="04040905080B02020502" pitchFamily="82" charset="0"/>
            </a:endParaRPr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z="2000" b="1" dirty="0" smtClean="0">
                <a:solidFill>
                  <a:srgbClr val="FFFF00"/>
                </a:solidFill>
                <a:latin typeface="Broadway" panose="04040905080B02020502" pitchFamily="82" charset="0"/>
              </a:rPr>
              <a:t>PPS   Lande   2021</a:t>
            </a:r>
            <a:endParaRPr lang="fr-FR" sz="2000" b="1" dirty="0">
              <a:solidFill>
                <a:srgbClr val="FFFF00"/>
              </a:solidFill>
              <a:latin typeface="Broadway" panose="04040905080B02020502" pitchFamily="82" charset="0"/>
            </a:endParaRPr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229C2A8-0A5C-4607-8AC2-6CAFF14EA246}" type="slidenum">
              <a:rPr lang="fr-FR" sz="2000" b="1" smtClean="0">
                <a:solidFill>
                  <a:srgbClr val="FFFF00"/>
                </a:solidFill>
                <a:latin typeface="Broadway" panose="04040905080B02020502" pitchFamily="82" charset="0"/>
              </a:rPr>
              <a:t>7</a:t>
            </a:fld>
            <a:endParaRPr lang="fr-FR" sz="2000" b="1" dirty="0">
              <a:solidFill>
                <a:srgbClr val="FFFF00"/>
              </a:solidFill>
              <a:latin typeface="Broadway" panose="04040905080B02020502" pitchFamily="82" charset="0"/>
            </a:endParaRPr>
          </a:p>
        </p:txBody>
      </p:sp>
      <p:pic>
        <p:nvPicPr>
          <p:cNvPr id="3" name="Image 2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2676939" y="561975"/>
            <a:ext cx="7023652" cy="5734050"/>
          </a:xfrm>
          <a:prstGeom prst="rect">
            <a:avLst/>
          </a:prstGeom>
          <a:ln w="228600" cap="sq" cmpd="thickThin">
            <a:solidFill>
              <a:srgbClr val="FF0000"/>
            </a:solidFill>
            <a:prstDash val="solid"/>
            <a:miter lim="800000"/>
          </a:ln>
          <a:effectLst>
            <a:glow rad="228600">
              <a:schemeClr val="accent4">
                <a:satMod val="175000"/>
                <a:alpha val="40000"/>
              </a:schemeClr>
            </a:glow>
            <a:innerShdw blurRad="76200">
              <a:srgbClr val="000000"/>
            </a:innerShdw>
          </a:effectLst>
        </p:spPr>
      </p:pic>
    </p:spTree>
    <p:extLst>
      <p:ext uri="{BB962C8B-B14F-4D97-AF65-F5344CB8AC3E}">
        <p14:creationId xmlns:p14="http://schemas.microsoft.com/office/powerpoint/2010/main" val="329970418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250" advTm="16000">
        <p:wedge/>
      </p:transition>
    </mc:Choice>
    <mc:Fallback>
      <p:transition spd="slow" advTm="16000">
        <p:wedg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1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500" fill="hold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500" fill="hold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1" dur="500" tmFilter="0,0; .5, 1; 1, 1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2" fill="hold">
                      <p:stCondLst>
                        <p:cond delay="indefinite"/>
                      </p:stCondLst>
                      <p:childTnLst>
                        <p:par>
                          <p:cTn id="13" fill="hold">
                            <p:stCondLst>
                              <p:cond delay="0"/>
                            </p:stCondLst>
                            <p:childTnLst>
                              <p:par>
                                <p:cTn id="14" presetID="45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6" dur="2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7" dur="2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2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F100BAF-C26E-44E8-902F-D90670DF71D9}" type="datetime1">
              <a:rPr lang="fr-FR" sz="2000" b="1" smtClean="0">
                <a:solidFill>
                  <a:srgbClr val="FFFF00"/>
                </a:solidFill>
                <a:latin typeface="Broadway" panose="04040905080B02020502" pitchFamily="82" charset="0"/>
              </a:rPr>
              <a:t>31/05/2021</a:t>
            </a:fld>
            <a:endParaRPr lang="fr-FR" sz="2000" b="1" dirty="0">
              <a:solidFill>
                <a:srgbClr val="FFFF00"/>
              </a:solidFill>
              <a:latin typeface="Broadway" panose="04040905080B02020502" pitchFamily="82" charset="0"/>
            </a:endParaRPr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z="2000" b="1" dirty="0" smtClean="0">
                <a:solidFill>
                  <a:srgbClr val="FFFF00"/>
                </a:solidFill>
                <a:latin typeface="Broadway" panose="04040905080B02020502" pitchFamily="82" charset="0"/>
              </a:rPr>
              <a:t>PPS   Lande   2021</a:t>
            </a:r>
            <a:endParaRPr lang="fr-FR" sz="2000" b="1" dirty="0">
              <a:solidFill>
                <a:srgbClr val="FFFF00"/>
              </a:solidFill>
              <a:latin typeface="Broadway" panose="04040905080B02020502" pitchFamily="82" charset="0"/>
            </a:endParaRPr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229C2A8-0A5C-4607-8AC2-6CAFF14EA246}" type="slidenum">
              <a:rPr lang="fr-FR" sz="2000" b="1" smtClean="0">
                <a:solidFill>
                  <a:srgbClr val="FFFF00"/>
                </a:solidFill>
                <a:latin typeface="Broadway" panose="04040905080B02020502" pitchFamily="82" charset="0"/>
              </a:rPr>
              <a:t>8</a:t>
            </a:fld>
            <a:endParaRPr lang="fr-FR" sz="2000" b="1" dirty="0">
              <a:solidFill>
                <a:srgbClr val="FFFF00"/>
              </a:solidFill>
              <a:latin typeface="Broadway" panose="04040905080B02020502" pitchFamily="82" charset="0"/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 rotWithShape="1"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 l="-1" r="173" b="11036"/>
          <a:stretch/>
        </p:blipFill>
        <p:spPr>
          <a:xfrm>
            <a:off x="2968379" y="548948"/>
            <a:ext cx="6255242" cy="5401515"/>
          </a:xfrm>
          <a:prstGeom prst="rect">
            <a:avLst/>
          </a:prstGeom>
          <a:ln w="228600" cap="sq" cmpd="thickThin">
            <a:solidFill>
              <a:srgbClr val="FF0000"/>
            </a:solidFill>
            <a:prstDash val="solid"/>
            <a:miter lim="800000"/>
          </a:ln>
          <a:effectLst>
            <a:glow rad="228600">
              <a:schemeClr val="accent4">
                <a:satMod val="175000"/>
                <a:alpha val="40000"/>
              </a:schemeClr>
            </a:glow>
            <a:innerShdw blurRad="76200">
              <a:srgbClr val="000000"/>
            </a:innerShdw>
          </a:effectLst>
        </p:spPr>
      </p:pic>
    </p:spTree>
    <p:extLst>
      <p:ext uri="{BB962C8B-B14F-4D97-AF65-F5344CB8AC3E}">
        <p14:creationId xmlns:p14="http://schemas.microsoft.com/office/powerpoint/2010/main" val="3766613898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250" advTm="16000">
        <p:wedge/>
      </p:transition>
    </mc:Choice>
    <mc:Fallback>
      <p:transition spd="slow" advTm="16000">
        <p:wedg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1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500" fill="hold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500" fill="hold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1" dur="500" tmFilter="0,0; .5, 1; 1, 1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2" fill="hold">
                      <p:stCondLst>
                        <p:cond delay="indefinite"/>
                      </p:stCondLst>
                      <p:childTnLst>
                        <p:par>
                          <p:cTn id="13" fill="hold">
                            <p:stCondLst>
                              <p:cond delay="0"/>
                            </p:stCondLst>
                            <p:childTnLst>
                              <p:par>
                                <p:cTn id="14" presetID="45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6" dur="2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7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F100BAF-C26E-44E8-902F-D90670DF71D9}" type="datetime1">
              <a:rPr lang="fr-FR" sz="2000" b="1" smtClean="0">
                <a:solidFill>
                  <a:srgbClr val="FFFF00"/>
                </a:solidFill>
                <a:latin typeface="Broadway" panose="04040905080B02020502" pitchFamily="82" charset="0"/>
              </a:rPr>
              <a:t>31/05/2021</a:t>
            </a:fld>
            <a:endParaRPr lang="fr-FR" sz="2000" b="1" dirty="0">
              <a:solidFill>
                <a:srgbClr val="FFFF00"/>
              </a:solidFill>
              <a:latin typeface="Broadway" panose="04040905080B02020502" pitchFamily="82" charset="0"/>
            </a:endParaRPr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z="2000" b="1" dirty="0" smtClean="0">
                <a:solidFill>
                  <a:srgbClr val="FFFF00"/>
                </a:solidFill>
                <a:latin typeface="Broadway" panose="04040905080B02020502" pitchFamily="82" charset="0"/>
              </a:rPr>
              <a:t>PPS   Lande   2021</a:t>
            </a:r>
            <a:endParaRPr lang="fr-FR" sz="2000" b="1" dirty="0">
              <a:solidFill>
                <a:srgbClr val="FFFF00"/>
              </a:solidFill>
              <a:latin typeface="Broadway" panose="04040905080B02020502" pitchFamily="82" charset="0"/>
            </a:endParaRPr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229C2A8-0A5C-4607-8AC2-6CAFF14EA246}" type="slidenum">
              <a:rPr lang="fr-FR" sz="2000" b="1" smtClean="0">
                <a:solidFill>
                  <a:srgbClr val="FFFF00"/>
                </a:solidFill>
                <a:latin typeface="Broadway" panose="04040905080B02020502" pitchFamily="82" charset="0"/>
              </a:rPr>
              <a:t>9</a:t>
            </a:fld>
            <a:endParaRPr lang="fr-FR" sz="2000" b="1" dirty="0">
              <a:solidFill>
                <a:srgbClr val="FFFF00"/>
              </a:solidFill>
              <a:latin typeface="Broadway" panose="04040905080B02020502" pitchFamily="82" charset="0"/>
            </a:endParaRPr>
          </a:p>
        </p:txBody>
      </p:sp>
      <p:pic>
        <p:nvPicPr>
          <p:cNvPr id="3" name="Image 2"/>
          <p:cNvPicPr>
            <a:picLocks noChangeAspect="1"/>
          </p:cNvPicPr>
          <p:nvPr/>
        </p:nvPicPr>
        <p:blipFill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2014330" y="576575"/>
            <a:ext cx="8163339" cy="5439808"/>
          </a:xfrm>
          <a:prstGeom prst="rect">
            <a:avLst/>
          </a:prstGeom>
          <a:ln w="228600" cap="sq" cmpd="thickThin">
            <a:solidFill>
              <a:srgbClr val="FF0000"/>
            </a:solidFill>
            <a:prstDash val="solid"/>
            <a:miter lim="800000"/>
          </a:ln>
          <a:effectLst>
            <a:glow rad="228600">
              <a:schemeClr val="accent4">
                <a:satMod val="175000"/>
                <a:alpha val="40000"/>
              </a:schemeClr>
            </a:glow>
            <a:innerShdw blurRad="76200">
              <a:srgbClr val="000000"/>
            </a:innerShdw>
          </a:effectLst>
        </p:spPr>
      </p:pic>
    </p:spTree>
    <p:extLst>
      <p:ext uri="{BB962C8B-B14F-4D97-AF65-F5344CB8AC3E}">
        <p14:creationId xmlns:p14="http://schemas.microsoft.com/office/powerpoint/2010/main" val="3909352149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250" advTm="16000">
        <p:wedge/>
      </p:transition>
    </mc:Choice>
    <mc:Fallback>
      <p:transition spd="slow" advTm="16000">
        <p:wedg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1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500" fill="hold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500" fill="hold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1" dur="500" tmFilter="0,0; .5, 1; 1, 1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2" fill="hold">
                      <p:stCondLst>
                        <p:cond delay="indefinite"/>
                      </p:stCondLst>
                      <p:childTnLst>
                        <p:par>
                          <p:cTn id="13" fill="hold">
                            <p:stCondLst>
                              <p:cond delay="0"/>
                            </p:stCondLst>
                            <p:childTnLst>
                              <p:par>
                                <p:cTn id="14" presetID="45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6" dur="2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7" dur="2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2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F100BAF-C26E-44E8-902F-D90670DF71D9}" type="datetime1">
              <a:rPr lang="fr-FR" sz="2000" b="1" smtClean="0">
                <a:solidFill>
                  <a:srgbClr val="FFFF00"/>
                </a:solidFill>
                <a:latin typeface="Broadway" panose="04040905080B02020502" pitchFamily="82" charset="0"/>
              </a:rPr>
              <a:t>31/05/2021</a:t>
            </a:fld>
            <a:endParaRPr lang="fr-FR" sz="2000" b="1" dirty="0">
              <a:solidFill>
                <a:srgbClr val="FFFF00"/>
              </a:solidFill>
              <a:latin typeface="Broadway" panose="04040905080B02020502" pitchFamily="82" charset="0"/>
            </a:endParaRPr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z="2000" b="1" dirty="0" smtClean="0">
                <a:solidFill>
                  <a:srgbClr val="FFFF00"/>
                </a:solidFill>
                <a:latin typeface="Broadway" panose="04040905080B02020502" pitchFamily="82" charset="0"/>
              </a:rPr>
              <a:t>PPS   Lande   2021</a:t>
            </a:r>
            <a:endParaRPr lang="fr-FR" sz="2000" b="1" dirty="0">
              <a:solidFill>
                <a:srgbClr val="FFFF00"/>
              </a:solidFill>
              <a:latin typeface="Broadway" panose="04040905080B02020502" pitchFamily="82" charset="0"/>
            </a:endParaRPr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229C2A8-0A5C-4607-8AC2-6CAFF14EA246}" type="slidenum">
              <a:rPr lang="fr-FR" sz="2000" b="1" smtClean="0">
                <a:solidFill>
                  <a:srgbClr val="FFFF00"/>
                </a:solidFill>
                <a:latin typeface="Broadway" panose="04040905080B02020502" pitchFamily="82" charset="0"/>
              </a:rPr>
              <a:t>10</a:t>
            </a:fld>
            <a:endParaRPr lang="fr-FR" sz="2000" b="1" dirty="0">
              <a:solidFill>
                <a:srgbClr val="FFFF00"/>
              </a:solidFill>
              <a:latin typeface="Broadway" panose="04040905080B02020502" pitchFamily="82" charset="0"/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 rotWithShape="1"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 l="1" t="16039" r="682" b="12118"/>
          <a:stretch/>
        </p:blipFill>
        <p:spPr>
          <a:xfrm>
            <a:off x="2994212" y="557227"/>
            <a:ext cx="6203576" cy="5384958"/>
          </a:xfrm>
          <a:prstGeom prst="rect">
            <a:avLst/>
          </a:prstGeom>
          <a:ln w="228600" cap="sq" cmpd="thickThin">
            <a:solidFill>
              <a:srgbClr val="FF0000"/>
            </a:solidFill>
            <a:prstDash val="solid"/>
            <a:miter lim="800000"/>
          </a:ln>
          <a:effectLst>
            <a:glow rad="228600">
              <a:schemeClr val="accent4">
                <a:satMod val="175000"/>
                <a:alpha val="40000"/>
              </a:schemeClr>
            </a:glow>
            <a:innerShdw blurRad="76200">
              <a:srgbClr val="000000"/>
            </a:innerShdw>
          </a:effectLst>
        </p:spPr>
      </p:pic>
    </p:spTree>
    <p:extLst>
      <p:ext uri="{BB962C8B-B14F-4D97-AF65-F5344CB8AC3E}">
        <p14:creationId xmlns:p14="http://schemas.microsoft.com/office/powerpoint/2010/main" val="1648924589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250" advTm="16000">
        <p:wedge/>
      </p:transition>
    </mc:Choice>
    <mc:Fallback>
      <p:transition spd="slow" advTm="16000">
        <p:wedg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1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500" fill="hold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500" fill="hold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1" dur="500" tmFilter="0,0; .5, 1; 1, 1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2" fill="hold">
                      <p:stCondLst>
                        <p:cond delay="indefinite"/>
                      </p:stCondLst>
                      <p:childTnLst>
                        <p:par>
                          <p:cTn id="13" fill="hold">
                            <p:stCondLst>
                              <p:cond delay="0"/>
                            </p:stCondLst>
                            <p:childTnLst>
                              <p:par>
                                <p:cTn id="14" presetID="45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6" dur="2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7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F100BAF-C26E-44E8-902F-D90670DF71D9}" type="datetime1">
              <a:rPr lang="fr-FR" sz="2000" b="1" smtClean="0">
                <a:solidFill>
                  <a:srgbClr val="FFFF00"/>
                </a:solidFill>
                <a:latin typeface="Broadway" panose="04040905080B02020502" pitchFamily="82" charset="0"/>
              </a:rPr>
              <a:t>31/05/2021</a:t>
            </a:fld>
            <a:endParaRPr lang="fr-FR" sz="2000" b="1" dirty="0">
              <a:solidFill>
                <a:srgbClr val="FFFF00"/>
              </a:solidFill>
              <a:latin typeface="Broadway" panose="04040905080B02020502" pitchFamily="82" charset="0"/>
            </a:endParaRPr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z="2000" b="1" dirty="0" smtClean="0">
                <a:solidFill>
                  <a:srgbClr val="FFFF00"/>
                </a:solidFill>
                <a:latin typeface="Broadway" panose="04040905080B02020502" pitchFamily="82" charset="0"/>
              </a:rPr>
              <a:t>PPS   Lande   2021</a:t>
            </a:r>
            <a:endParaRPr lang="fr-FR" sz="2000" b="1" dirty="0">
              <a:solidFill>
                <a:srgbClr val="FFFF00"/>
              </a:solidFill>
              <a:latin typeface="Broadway" panose="04040905080B02020502" pitchFamily="82" charset="0"/>
            </a:endParaRPr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229C2A8-0A5C-4607-8AC2-6CAFF14EA246}" type="slidenum">
              <a:rPr lang="fr-FR" sz="2000" b="1" smtClean="0">
                <a:solidFill>
                  <a:srgbClr val="FFFF00"/>
                </a:solidFill>
                <a:latin typeface="Broadway" panose="04040905080B02020502" pitchFamily="82" charset="0"/>
              </a:rPr>
              <a:t>11</a:t>
            </a:fld>
            <a:endParaRPr lang="fr-FR" sz="2000" b="1" dirty="0">
              <a:solidFill>
                <a:srgbClr val="FFFF00"/>
              </a:solidFill>
              <a:latin typeface="Broadway" panose="04040905080B02020502" pitchFamily="82" charset="0"/>
            </a:endParaRPr>
          </a:p>
        </p:txBody>
      </p:sp>
      <p:pic>
        <p:nvPicPr>
          <p:cNvPr id="3" name="Image 2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1109207" y="619539"/>
            <a:ext cx="9973585" cy="5618921"/>
          </a:xfrm>
          <a:prstGeom prst="rect">
            <a:avLst/>
          </a:prstGeom>
          <a:ln w="228600" cap="sq" cmpd="thickThin">
            <a:solidFill>
              <a:srgbClr val="FF0000"/>
            </a:solidFill>
            <a:prstDash val="solid"/>
            <a:miter lim="800000"/>
          </a:ln>
          <a:effectLst>
            <a:glow rad="228600">
              <a:schemeClr val="accent4">
                <a:satMod val="175000"/>
                <a:alpha val="40000"/>
              </a:schemeClr>
            </a:glow>
            <a:innerShdw blurRad="76200">
              <a:srgbClr val="000000"/>
            </a:innerShdw>
          </a:effectLst>
        </p:spPr>
      </p:pic>
    </p:spTree>
    <p:extLst>
      <p:ext uri="{BB962C8B-B14F-4D97-AF65-F5344CB8AC3E}">
        <p14:creationId xmlns:p14="http://schemas.microsoft.com/office/powerpoint/2010/main" val="1407545212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250" advTm="16000">
        <p:wedge/>
      </p:transition>
    </mc:Choice>
    <mc:Fallback>
      <p:transition spd="slow" advTm="16000">
        <p:wedg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1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500" fill="hold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500" fill="hold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1" dur="500" tmFilter="0,0; .5, 1; 1, 1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2" fill="hold">
                      <p:stCondLst>
                        <p:cond delay="indefinite"/>
                      </p:stCondLst>
                      <p:childTnLst>
                        <p:par>
                          <p:cTn id="13" fill="hold">
                            <p:stCondLst>
                              <p:cond delay="0"/>
                            </p:stCondLst>
                            <p:childTnLst>
                              <p:par>
                                <p:cTn id="14" presetID="45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6" dur="2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7" dur="2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2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F100BAF-C26E-44E8-902F-D90670DF71D9}" type="datetime1">
              <a:rPr lang="fr-FR" sz="2000" b="1" smtClean="0">
                <a:solidFill>
                  <a:srgbClr val="FFFF00"/>
                </a:solidFill>
                <a:latin typeface="Broadway" panose="04040905080B02020502" pitchFamily="82" charset="0"/>
              </a:rPr>
              <a:t>31/05/2021</a:t>
            </a:fld>
            <a:endParaRPr lang="fr-FR" sz="2000" b="1" dirty="0">
              <a:solidFill>
                <a:srgbClr val="FFFF00"/>
              </a:solidFill>
              <a:latin typeface="Broadway" panose="04040905080B02020502" pitchFamily="82" charset="0"/>
            </a:endParaRPr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z="2000" b="1" dirty="0" smtClean="0">
                <a:solidFill>
                  <a:srgbClr val="FFFF00"/>
                </a:solidFill>
                <a:latin typeface="Broadway" panose="04040905080B02020502" pitchFamily="82" charset="0"/>
              </a:rPr>
              <a:t>PPS   Lande   2021</a:t>
            </a:r>
            <a:endParaRPr lang="fr-FR" sz="2000" b="1" dirty="0">
              <a:solidFill>
                <a:srgbClr val="FFFF00"/>
              </a:solidFill>
              <a:latin typeface="Broadway" panose="04040905080B02020502" pitchFamily="82" charset="0"/>
            </a:endParaRPr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229C2A8-0A5C-4607-8AC2-6CAFF14EA246}" type="slidenum">
              <a:rPr lang="fr-FR" sz="2000" b="1" smtClean="0">
                <a:solidFill>
                  <a:srgbClr val="FFFF00"/>
                </a:solidFill>
                <a:latin typeface="Broadway" panose="04040905080B02020502" pitchFamily="82" charset="0"/>
              </a:rPr>
              <a:t>12</a:t>
            </a:fld>
            <a:endParaRPr lang="fr-FR" sz="2000" b="1" dirty="0">
              <a:solidFill>
                <a:srgbClr val="FFFF00"/>
              </a:solidFill>
              <a:latin typeface="Broadway" panose="04040905080B02020502" pitchFamily="82" charset="0"/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 rotWithShape="1"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>
          <a:xfrm>
            <a:off x="2810103" y="502024"/>
            <a:ext cx="6531122" cy="5617377"/>
          </a:xfrm>
          <a:prstGeom prst="rect">
            <a:avLst/>
          </a:prstGeom>
          <a:ln w="228600" cap="sq" cmpd="thickThin">
            <a:solidFill>
              <a:srgbClr val="FF0000"/>
            </a:solidFill>
            <a:prstDash val="solid"/>
            <a:miter lim="800000"/>
          </a:ln>
          <a:effectLst>
            <a:glow rad="228600">
              <a:schemeClr val="accent4">
                <a:satMod val="175000"/>
                <a:alpha val="40000"/>
              </a:schemeClr>
            </a:glow>
            <a:innerShdw blurRad="76200">
              <a:srgbClr val="000000"/>
            </a:innerShdw>
          </a:effectLst>
        </p:spPr>
      </p:pic>
    </p:spTree>
    <p:extLst>
      <p:ext uri="{BB962C8B-B14F-4D97-AF65-F5344CB8AC3E}">
        <p14:creationId xmlns:p14="http://schemas.microsoft.com/office/powerpoint/2010/main" val="1355799310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250" advTm="16000">
        <p:wedge/>
      </p:transition>
    </mc:Choice>
    <mc:Fallback>
      <p:transition spd="slow" advTm="16000">
        <p:wedg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1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500" fill="hold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500" fill="hold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1" dur="500" tmFilter="0,0; .5, 1; 1, 1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2" fill="hold">
                      <p:stCondLst>
                        <p:cond delay="indefinite"/>
                      </p:stCondLst>
                      <p:childTnLst>
                        <p:par>
                          <p:cTn id="13" fill="hold">
                            <p:stCondLst>
                              <p:cond delay="0"/>
                            </p:stCondLst>
                            <p:childTnLst>
                              <p:par>
                                <p:cTn id="14" presetID="45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6" dur="2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7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F100BAF-C26E-44E8-902F-D90670DF71D9}" type="datetime1">
              <a:rPr lang="fr-FR" sz="2000" b="1" smtClean="0">
                <a:solidFill>
                  <a:srgbClr val="FFFF00"/>
                </a:solidFill>
                <a:latin typeface="Broadway" panose="04040905080B02020502" pitchFamily="82" charset="0"/>
              </a:rPr>
              <a:t>31/05/2021</a:t>
            </a:fld>
            <a:endParaRPr lang="fr-FR" sz="2000" b="1" dirty="0">
              <a:solidFill>
                <a:srgbClr val="FFFF00"/>
              </a:solidFill>
              <a:latin typeface="Broadway" panose="04040905080B02020502" pitchFamily="82" charset="0"/>
            </a:endParaRPr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z="2000" b="1" dirty="0" smtClean="0">
                <a:solidFill>
                  <a:srgbClr val="FFFF00"/>
                </a:solidFill>
                <a:latin typeface="Broadway" panose="04040905080B02020502" pitchFamily="82" charset="0"/>
              </a:rPr>
              <a:t>PPS   Lande   2021</a:t>
            </a:r>
            <a:endParaRPr lang="fr-FR" sz="2000" b="1" dirty="0">
              <a:solidFill>
                <a:srgbClr val="FFFF00"/>
              </a:solidFill>
              <a:latin typeface="Broadway" panose="04040905080B02020502" pitchFamily="82" charset="0"/>
            </a:endParaRPr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229C2A8-0A5C-4607-8AC2-6CAFF14EA246}" type="slidenum">
              <a:rPr lang="fr-FR" sz="2000" b="1" smtClean="0">
                <a:solidFill>
                  <a:srgbClr val="FFFF00"/>
                </a:solidFill>
                <a:latin typeface="Broadway" panose="04040905080B02020502" pitchFamily="82" charset="0"/>
              </a:rPr>
              <a:t>13</a:t>
            </a:fld>
            <a:endParaRPr lang="fr-FR" sz="2000" b="1" dirty="0">
              <a:solidFill>
                <a:srgbClr val="FFFF00"/>
              </a:solidFill>
              <a:latin typeface="Broadway" panose="04040905080B02020502" pitchFamily="82" charset="0"/>
            </a:endParaRPr>
          </a:p>
        </p:txBody>
      </p:sp>
      <p:pic>
        <p:nvPicPr>
          <p:cNvPr id="3" name="Image 2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1193648" y="547841"/>
            <a:ext cx="9804704" cy="5523777"/>
          </a:xfrm>
          <a:prstGeom prst="rect">
            <a:avLst/>
          </a:prstGeom>
          <a:ln w="228600" cap="sq" cmpd="thickThin">
            <a:solidFill>
              <a:srgbClr val="FF0000"/>
            </a:solidFill>
            <a:prstDash val="solid"/>
            <a:miter lim="800000"/>
          </a:ln>
          <a:effectLst>
            <a:glow rad="228600">
              <a:schemeClr val="accent4">
                <a:satMod val="175000"/>
                <a:alpha val="40000"/>
              </a:schemeClr>
            </a:glow>
            <a:innerShdw blurRad="76200">
              <a:srgbClr val="000000"/>
            </a:innerShdw>
          </a:effectLst>
        </p:spPr>
      </p:pic>
    </p:spTree>
    <p:extLst>
      <p:ext uri="{BB962C8B-B14F-4D97-AF65-F5344CB8AC3E}">
        <p14:creationId xmlns:p14="http://schemas.microsoft.com/office/powerpoint/2010/main" val="543121269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250" advTm="16000">
        <p:wedge/>
      </p:transition>
    </mc:Choice>
    <mc:Fallback>
      <p:transition spd="slow" advTm="16000">
        <p:wedg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1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500" fill="hold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500" fill="hold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1" dur="500" tmFilter="0,0; .5, 1; 1, 1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2" fill="hold">
                      <p:stCondLst>
                        <p:cond delay="indefinite"/>
                      </p:stCondLst>
                      <p:childTnLst>
                        <p:par>
                          <p:cTn id="13" fill="hold">
                            <p:stCondLst>
                              <p:cond delay="0"/>
                            </p:stCondLst>
                            <p:childTnLst>
                              <p:par>
                                <p:cTn id="14" presetID="45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6" dur="2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7" dur="2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2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F100BAF-C26E-44E8-902F-D90670DF71D9}" type="datetime1">
              <a:rPr lang="fr-FR" sz="2000" b="1" smtClean="0">
                <a:solidFill>
                  <a:srgbClr val="FFFF00"/>
                </a:solidFill>
                <a:latin typeface="Broadway" panose="04040905080B02020502" pitchFamily="82" charset="0"/>
              </a:rPr>
              <a:t>31/05/2021</a:t>
            </a:fld>
            <a:endParaRPr lang="fr-FR" sz="2000" b="1" dirty="0">
              <a:solidFill>
                <a:srgbClr val="FFFF00"/>
              </a:solidFill>
              <a:latin typeface="Broadway" panose="04040905080B02020502" pitchFamily="82" charset="0"/>
            </a:endParaRPr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z="2000" b="1" dirty="0" smtClean="0">
                <a:solidFill>
                  <a:srgbClr val="FFFF00"/>
                </a:solidFill>
                <a:latin typeface="Broadway" panose="04040905080B02020502" pitchFamily="82" charset="0"/>
              </a:rPr>
              <a:t>PPS   Lande   2021</a:t>
            </a:r>
            <a:endParaRPr lang="fr-FR" sz="2000" b="1" dirty="0">
              <a:solidFill>
                <a:srgbClr val="FFFF00"/>
              </a:solidFill>
              <a:latin typeface="Broadway" panose="04040905080B02020502" pitchFamily="82" charset="0"/>
            </a:endParaRPr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229C2A8-0A5C-4607-8AC2-6CAFF14EA246}" type="slidenum">
              <a:rPr lang="fr-FR" sz="2000" b="1" smtClean="0">
                <a:solidFill>
                  <a:srgbClr val="FFFF00"/>
                </a:solidFill>
                <a:latin typeface="Broadway" panose="04040905080B02020502" pitchFamily="82" charset="0"/>
              </a:rPr>
              <a:t>14</a:t>
            </a:fld>
            <a:endParaRPr lang="fr-FR" sz="2000" b="1" dirty="0">
              <a:solidFill>
                <a:srgbClr val="FFFF00"/>
              </a:solidFill>
              <a:latin typeface="Broadway" panose="04040905080B02020502" pitchFamily="82" charset="0"/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 rotWithShape="1"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>
          <a:xfrm>
            <a:off x="2539711" y="952677"/>
            <a:ext cx="7112578" cy="4952645"/>
          </a:xfrm>
          <a:prstGeom prst="rect">
            <a:avLst/>
          </a:prstGeom>
          <a:ln w="228600" cap="sq" cmpd="thickThin">
            <a:solidFill>
              <a:srgbClr val="FF0000"/>
            </a:solidFill>
            <a:prstDash val="solid"/>
            <a:miter lim="800000"/>
          </a:ln>
          <a:effectLst>
            <a:glow rad="228600">
              <a:schemeClr val="accent4">
                <a:satMod val="175000"/>
                <a:alpha val="40000"/>
              </a:schemeClr>
            </a:glow>
            <a:innerShdw blurRad="76200">
              <a:srgbClr val="000000"/>
            </a:innerShdw>
          </a:effectLst>
        </p:spPr>
      </p:pic>
    </p:spTree>
    <p:extLst>
      <p:ext uri="{BB962C8B-B14F-4D97-AF65-F5344CB8AC3E}">
        <p14:creationId xmlns:p14="http://schemas.microsoft.com/office/powerpoint/2010/main" val="1654455217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250" advTm="16000">
        <p:wedge/>
      </p:transition>
    </mc:Choice>
    <mc:Fallback>
      <p:transition spd="slow" advTm="16000">
        <p:wedg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1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500" fill="hold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500" fill="hold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1" dur="500" tmFilter="0,0; .5, 1; 1, 1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2" fill="hold">
                      <p:stCondLst>
                        <p:cond delay="indefinite"/>
                      </p:stCondLst>
                      <p:childTnLst>
                        <p:par>
                          <p:cTn id="13" fill="hold">
                            <p:stCondLst>
                              <p:cond delay="0"/>
                            </p:stCondLst>
                            <p:childTnLst>
                              <p:par>
                                <p:cTn id="14" presetID="45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6" dur="2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7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F100BAF-C26E-44E8-902F-D90670DF71D9}" type="datetime1">
              <a:rPr lang="fr-FR" sz="2000" b="1" smtClean="0">
                <a:solidFill>
                  <a:srgbClr val="FFFF00"/>
                </a:solidFill>
                <a:latin typeface="Broadway" panose="04040905080B02020502" pitchFamily="82" charset="0"/>
              </a:rPr>
              <a:t>31/05/2021</a:t>
            </a:fld>
            <a:endParaRPr lang="fr-FR" sz="2000" b="1" dirty="0">
              <a:solidFill>
                <a:srgbClr val="FFFF00"/>
              </a:solidFill>
              <a:latin typeface="Broadway" panose="04040905080B02020502" pitchFamily="82" charset="0"/>
            </a:endParaRPr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z="2000" b="1" dirty="0" smtClean="0">
                <a:solidFill>
                  <a:srgbClr val="FFFF00"/>
                </a:solidFill>
                <a:latin typeface="Broadway" panose="04040905080B02020502" pitchFamily="82" charset="0"/>
              </a:rPr>
              <a:t>PPS   Lande   2021</a:t>
            </a:r>
            <a:endParaRPr lang="fr-FR" sz="2000" b="1" dirty="0">
              <a:solidFill>
                <a:srgbClr val="FFFF00"/>
              </a:solidFill>
              <a:latin typeface="Broadway" panose="04040905080B02020502" pitchFamily="82" charset="0"/>
            </a:endParaRPr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229C2A8-0A5C-4607-8AC2-6CAFF14EA246}" type="slidenum">
              <a:rPr lang="fr-FR" sz="2000" b="1" smtClean="0">
                <a:solidFill>
                  <a:srgbClr val="FFFF00"/>
                </a:solidFill>
                <a:latin typeface="Broadway" panose="04040905080B02020502" pitchFamily="82" charset="0"/>
              </a:rPr>
              <a:t>15</a:t>
            </a:fld>
            <a:endParaRPr lang="fr-FR" sz="2000" b="1" dirty="0">
              <a:solidFill>
                <a:srgbClr val="FFFF00"/>
              </a:solidFill>
              <a:latin typeface="Broadway" panose="04040905080B02020502" pitchFamily="82" charset="0"/>
            </a:endParaRPr>
          </a:p>
        </p:txBody>
      </p:sp>
      <p:pic>
        <p:nvPicPr>
          <p:cNvPr id="3" name="Image 2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1245704" y="587006"/>
            <a:ext cx="9700592" cy="5450500"/>
          </a:xfrm>
          <a:prstGeom prst="rect">
            <a:avLst/>
          </a:prstGeom>
          <a:ln w="228600" cap="sq" cmpd="thickThin">
            <a:solidFill>
              <a:srgbClr val="FF0000"/>
            </a:solidFill>
            <a:prstDash val="solid"/>
            <a:miter lim="800000"/>
          </a:ln>
          <a:effectLst>
            <a:glow rad="228600">
              <a:schemeClr val="accent4">
                <a:satMod val="175000"/>
                <a:alpha val="40000"/>
              </a:schemeClr>
            </a:glow>
            <a:innerShdw blurRad="76200">
              <a:srgbClr val="000000"/>
            </a:innerShdw>
          </a:effectLst>
        </p:spPr>
      </p:pic>
    </p:spTree>
    <p:extLst>
      <p:ext uri="{BB962C8B-B14F-4D97-AF65-F5344CB8AC3E}">
        <p14:creationId xmlns:p14="http://schemas.microsoft.com/office/powerpoint/2010/main" val="1416971928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250" advTm="16000">
        <p:wedge/>
      </p:transition>
    </mc:Choice>
    <mc:Fallback>
      <p:transition spd="slow" advTm="16000">
        <p:wedg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1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500" fill="hold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500" fill="hold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1" dur="500" tmFilter="0,0; .5, 1; 1, 1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2" fill="hold">
                      <p:stCondLst>
                        <p:cond delay="indefinite"/>
                      </p:stCondLst>
                      <p:childTnLst>
                        <p:par>
                          <p:cTn id="13" fill="hold">
                            <p:stCondLst>
                              <p:cond delay="0"/>
                            </p:stCondLst>
                            <p:childTnLst>
                              <p:par>
                                <p:cTn id="14" presetID="45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6" dur="2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7" dur="2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2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F100BAF-C26E-44E8-902F-D90670DF71D9}" type="datetime1">
              <a:rPr lang="fr-FR" sz="2000" b="1" smtClean="0">
                <a:solidFill>
                  <a:srgbClr val="FFFF00"/>
                </a:solidFill>
                <a:latin typeface="Broadway" panose="04040905080B02020502" pitchFamily="82" charset="0"/>
              </a:rPr>
              <a:t>31/05/2021</a:t>
            </a:fld>
            <a:endParaRPr lang="fr-FR" sz="2000" b="1" dirty="0">
              <a:solidFill>
                <a:srgbClr val="FFFF00"/>
              </a:solidFill>
              <a:latin typeface="Broadway" panose="04040905080B02020502" pitchFamily="82" charset="0"/>
            </a:endParaRPr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z="2000" b="1" dirty="0" smtClean="0">
                <a:solidFill>
                  <a:srgbClr val="FFFF00"/>
                </a:solidFill>
                <a:latin typeface="Broadway" panose="04040905080B02020502" pitchFamily="82" charset="0"/>
              </a:rPr>
              <a:t>PPS   Lande   2021</a:t>
            </a:r>
            <a:endParaRPr lang="fr-FR" sz="2000" b="1" dirty="0">
              <a:solidFill>
                <a:srgbClr val="FFFF00"/>
              </a:solidFill>
              <a:latin typeface="Broadway" panose="04040905080B02020502" pitchFamily="82" charset="0"/>
            </a:endParaRPr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229C2A8-0A5C-4607-8AC2-6CAFF14EA246}" type="slidenum">
              <a:rPr lang="fr-FR" sz="2000" b="1" smtClean="0">
                <a:solidFill>
                  <a:srgbClr val="FFFF00"/>
                </a:solidFill>
                <a:latin typeface="Broadway" panose="04040905080B02020502" pitchFamily="82" charset="0"/>
              </a:rPr>
              <a:t>16</a:t>
            </a:fld>
            <a:endParaRPr lang="fr-FR" sz="2000" b="1" dirty="0">
              <a:solidFill>
                <a:srgbClr val="FFFF00"/>
              </a:solidFill>
              <a:latin typeface="Broadway" panose="04040905080B02020502" pitchFamily="82" charset="0"/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 rotWithShape="1"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 l="-1" r="-135"/>
          <a:stretch/>
        </p:blipFill>
        <p:spPr>
          <a:xfrm>
            <a:off x="2581835" y="856816"/>
            <a:ext cx="7185673" cy="4988174"/>
          </a:xfrm>
          <a:prstGeom prst="rect">
            <a:avLst/>
          </a:prstGeom>
          <a:ln w="228600" cap="sq" cmpd="thickThin">
            <a:solidFill>
              <a:srgbClr val="FF0000"/>
            </a:solidFill>
            <a:prstDash val="solid"/>
            <a:miter lim="800000"/>
          </a:ln>
          <a:effectLst>
            <a:glow rad="228600">
              <a:schemeClr val="accent4">
                <a:satMod val="175000"/>
                <a:alpha val="40000"/>
              </a:schemeClr>
            </a:glow>
            <a:innerShdw blurRad="76200">
              <a:srgbClr val="000000"/>
            </a:innerShdw>
          </a:effectLst>
        </p:spPr>
      </p:pic>
    </p:spTree>
    <p:extLst>
      <p:ext uri="{BB962C8B-B14F-4D97-AF65-F5344CB8AC3E}">
        <p14:creationId xmlns:p14="http://schemas.microsoft.com/office/powerpoint/2010/main" val="1843738473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250" advTm="16000">
        <p:wedge/>
      </p:transition>
    </mc:Choice>
    <mc:Fallback>
      <p:transition spd="slow" advTm="16000">
        <p:wedg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1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500" fill="hold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500" fill="hold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1" dur="500" tmFilter="0,0; .5, 1; 1, 1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2" fill="hold">
                      <p:stCondLst>
                        <p:cond delay="indefinite"/>
                      </p:stCondLst>
                      <p:childTnLst>
                        <p:par>
                          <p:cTn id="13" fill="hold">
                            <p:stCondLst>
                              <p:cond delay="0"/>
                            </p:stCondLst>
                            <p:childTnLst>
                              <p:par>
                                <p:cTn id="14" presetID="45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6" dur="2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7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/>
          <p:cNvPicPr>
            <a:picLocks noChangeAspect="1"/>
          </p:cNvPicPr>
          <p:nvPr/>
        </p:nvPicPr>
        <p:blipFill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3821995" y="2354382"/>
            <a:ext cx="4548010" cy="3023878"/>
          </a:xfrm>
          <a:prstGeom prst="rect">
            <a:avLst/>
          </a:prstGeom>
        </p:spPr>
      </p:pic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F100BAF-C26E-44E8-902F-D90670DF71D9}" type="datetime1">
              <a:rPr lang="fr-FR" sz="2000" b="1" smtClean="0">
                <a:solidFill>
                  <a:srgbClr val="FFFF00"/>
                </a:solidFill>
                <a:latin typeface="Broadway" panose="04040905080B02020502" pitchFamily="82" charset="0"/>
              </a:rPr>
              <a:t>31/05/2021</a:t>
            </a:fld>
            <a:endParaRPr lang="fr-FR" sz="2000" b="1" dirty="0">
              <a:solidFill>
                <a:srgbClr val="FFFF00"/>
              </a:solidFill>
              <a:latin typeface="Broadway" panose="04040905080B02020502" pitchFamily="82" charset="0"/>
            </a:endParaRPr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z="2000" b="1" dirty="0" smtClean="0">
                <a:solidFill>
                  <a:srgbClr val="FFFF00"/>
                </a:solidFill>
                <a:latin typeface="Broadway" panose="04040905080B02020502" pitchFamily="82" charset="0"/>
              </a:rPr>
              <a:t>PPS   Lande   2021</a:t>
            </a:r>
            <a:endParaRPr lang="fr-FR" sz="2000" b="1" dirty="0">
              <a:solidFill>
                <a:srgbClr val="FFFF00"/>
              </a:solidFill>
              <a:latin typeface="Broadway" panose="04040905080B02020502" pitchFamily="82" charset="0"/>
            </a:endParaRPr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229C2A8-0A5C-4607-8AC2-6CAFF14EA246}" type="slidenum">
              <a:rPr lang="fr-FR" sz="2000" b="1" smtClean="0">
                <a:solidFill>
                  <a:srgbClr val="FFFF00"/>
                </a:solidFill>
                <a:latin typeface="Broadway" panose="04040905080B02020502" pitchFamily="82" charset="0"/>
              </a:rPr>
              <a:t>17</a:t>
            </a:fld>
            <a:endParaRPr lang="fr-FR" sz="2000" b="1" dirty="0">
              <a:solidFill>
                <a:srgbClr val="FFFF00"/>
              </a:solidFill>
              <a:latin typeface="Broadway" panose="04040905080B02020502" pitchFamily="82" charset="0"/>
            </a:endParaRPr>
          </a:p>
        </p:txBody>
      </p:sp>
      <p:sp>
        <p:nvSpPr>
          <p:cNvPr id="7" name="Rectangle 6"/>
          <p:cNvSpPr/>
          <p:nvPr/>
        </p:nvSpPr>
        <p:spPr>
          <a:xfrm>
            <a:off x="2532421" y="2451267"/>
            <a:ext cx="7225311" cy="1754326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fr-FR" sz="5400" b="1" spc="50" dirty="0" smtClean="0">
                <a:ln w="0"/>
                <a:solidFill>
                  <a:srgbClr val="FFFF00"/>
                </a:solidFill>
                <a:effectLst>
                  <a:glow rad="228600">
                    <a:schemeClr val="accent6">
                      <a:satMod val="175000"/>
                      <a:alpha val="40000"/>
                    </a:schemeClr>
                  </a:glow>
                  <a:innerShdw blurRad="63500" dist="50800" dir="13500000">
                    <a:srgbClr val="000000">
                      <a:alpha val="50000"/>
                    </a:srgbClr>
                  </a:innerShdw>
                </a:effectLst>
                <a:latin typeface="Broadway" panose="04040905080B02020502" pitchFamily="82" charset="0"/>
              </a:rPr>
              <a:t>Quand il n’y a que</a:t>
            </a:r>
          </a:p>
          <a:p>
            <a:pPr algn="ctr"/>
            <a:r>
              <a:rPr lang="fr-FR" sz="5400" b="1" spc="50" dirty="0" smtClean="0">
                <a:ln w="0"/>
                <a:solidFill>
                  <a:srgbClr val="FFFF00"/>
                </a:solidFill>
                <a:effectLst>
                  <a:glow rad="228600">
                    <a:schemeClr val="accent6">
                      <a:satMod val="175000"/>
                      <a:alpha val="40000"/>
                    </a:schemeClr>
                  </a:glow>
                  <a:innerShdw blurRad="63500" dist="50800" dir="13500000">
                    <a:srgbClr val="000000">
                      <a:alpha val="50000"/>
                    </a:srgbClr>
                  </a:innerShdw>
                </a:effectLst>
                <a:latin typeface="Broadway" panose="04040905080B02020502" pitchFamily="82" charset="0"/>
              </a:rPr>
              <a:t> l’amour </a:t>
            </a:r>
            <a:endParaRPr lang="fr-FR" sz="5400" b="1" cap="none" spc="50" dirty="0">
              <a:ln w="0"/>
              <a:solidFill>
                <a:srgbClr val="FFFF00"/>
              </a:solidFill>
              <a:effectLst>
                <a:glow rad="228600">
                  <a:schemeClr val="accent6">
                    <a:satMod val="175000"/>
                    <a:alpha val="40000"/>
                  </a:schemeClr>
                </a:glow>
                <a:innerShdw blurRad="63500" dist="50800" dir="13500000">
                  <a:srgbClr val="000000">
                    <a:alpha val="50000"/>
                  </a:srgbClr>
                </a:innerShdw>
              </a:effectLst>
              <a:latin typeface="Broadway" panose="04040905080B02020502" pitchFamily="82" charset="0"/>
            </a:endParaRPr>
          </a:p>
        </p:txBody>
      </p:sp>
      <p:sp>
        <p:nvSpPr>
          <p:cNvPr id="8" name="Cœur 7"/>
          <p:cNvSpPr/>
          <p:nvPr/>
        </p:nvSpPr>
        <p:spPr>
          <a:xfrm>
            <a:off x="1376766" y="546485"/>
            <a:ext cx="9438468" cy="5563890"/>
          </a:xfrm>
          <a:prstGeom prst="heart">
            <a:avLst/>
          </a:prstGeom>
          <a:noFill/>
          <a:ln w="571500" cmpd="thickThin">
            <a:gradFill>
              <a:gsLst>
                <a:gs pos="0">
                  <a:srgbClr val="C00000"/>
                </a:gs>
                <a:gs pos="57000">
                  <a:schemeClr val="accent6">
                    <a:lumMod val="50000"/>
                  </a:schemeClr>
                </a:gs>
                <a:gs pos="22000">
                  <a:schemeClr val="accent6">
                    <a:lumMod val="50000"/>
                  </a:schemeClr>
                </a:gs>
                <a:gs pos="43000">
                  <a:srgbClr val="92D050"/>
                </a:gs>
                <a:gs pos="31282">
                  <a:srgbClr val="FFC000"/>
                </a:gs>
                <a:gs pos="77000">
                  <a:srgbClr val="FFC000"/>
                </a:gs>
                <a:gs pos="96000">
                  <a:srgbClr val="C00000"/>
                </a:gs>
              </a:gsLst>
              <a:lin ang="5400000" scaled="1"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890194449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250" advTm="16000">
        <p:wedge/>
      </p:transition>
    </mc:Choice>
    <mc:Fallback>
      <p:transition spd="slow" advTm="16000">
        <p:wedg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1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500" fill="hold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500" fill="hold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1" dur="500" tmFilter="0,0; .5, 1; 1, 1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2" fill="hold">
                      <p:stCondLst>
                        <p:cond delay="indefinite"/>
                      </p:stCondLst>
                      <p:childTnLst>
                        <p:par>
                          <p:cTn id="13" fill="hold">
                            <p:stCondLst>
                              <p:cond delay="0"/>
                            </p:stCondLst>
                            <p:childTnLst>
                              <p:par>
                                <p:cTn id="14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16" dur="2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>
                      <p:stCondLst>
                        <p:cond delay="indefinite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41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1" dur="500" fill="hold"/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" dur="500" fill="hold"/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500" fill="hold"/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4" dur="500" fill="hold"/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5" dur="500" tmFilter="0,0; .5, 1; 1, 1"/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6" fill="hold">
                      <p:stCondLst>
                        <p:cond delay="indefinite"/>
                      </p:stCondLst>
                      <p:childTnLst>
                        <p:par>
                          <p:cTn id="27" fill="hold">
                            <p:stCondLst>
                              <p:cond delay="0"/>
                            </p:stCondLst>
                            <p:childTnLst>
                              <p:par>
                                <p:cTn id="28" presetID="41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0" dur="500" fill="hold"/>
                                        <p:tgtEl>
                                          <p:spTgt spid="7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1" dur="500" fill="hold"/>
                                        <p:tgtEl>
                                          <p:spTgt spid="7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2" dur="500" fill="hold"/>
                                        <p:tgtEl>
                                          <p:spTgt spid="7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3" dur="500" fill="hold"/>
                                        <p:tgtEl>
                                          <p:spTgt spid="7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4" dur="500" tmFilter="0,0; .5, 1; 1, 1"/>
                                        <p:tgtEl>
                                          <p:spTgt spid="7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8" grpId="0" animBg="1"/>
    </p:bldLst>
  </p:timing>
</p:sld>
</file>

<file path=ppt/theme/theme1.xml><?xml version="1.0" encoding="utf-8"?>
<a:theme xmlns:a="http://schemas.openxmlformats.org/drawingml/2006/main" name="Thème Offic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2.xml><?xml version="1.0" encoding="utf-8"?>
<a:theme xmlns:a="http://schemas.openxmlformats.org/drawingml/2006/main" name="Thème Offic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81</TotalTime>
  <Words>117</Words>
  <Application>Microsoft Office PowerPoint</Application>
  <PresentationFormat>Grand écran</PresentationFormat>
  <Paragraphs>72</Paragraphs>
  <Slides>17</Slides>
  <Notes>17</Notes>
  <HiddenSlides>0</HiddenSlides>
  <MMClips>0</MMClips>
  <ScaleCrop>false</ScaleCrop>
  <HeadingPairs>
    <vt:vector size="6" baseType="variant">
      <vt:variant>
        <vt:lpstr>Polices utilisées</vt:lpstr>
      </vt:variant>
      <vt:variant>
        <vt:i4>4</vt:i4>
      </vt:variant>
      <vt:variant>
        <vt:lpstr>Thème</vt:lpstr>
      </vt:variant>
      <vt:variant>
        <vt:i4>1</vt:i4>
      </vt:variant>
      <vt:variant>
        <vt:lpstr>Titres des diapositives</vt:lpstr>
      </vt:variant>
      <vt:variant>
        <vt:i4>17</vt:i4>
      </vt:variant>
    </vt:vector>
  </HeadingPairs>
  <TitlesOfParts>
    <vt:vector size="22" baseType="lpstr">
      <vt:lpstr>Arial</vt:lpstr>
      <vt:lpstr>Broadway</vt:lpstr>
      <vt:lpstr>Calibri</vt:lpstr>
      <vt:lpstr>Calibri Light</vt:lpstr>
      <vt:lpstr>Thème Office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</vt:vector>
  </TitlesOfParts>
  <Company/>
  <LinksUpToDate>false</LinksUpToDate>
  <SharedDoc>false</SharedDoc>
  <HyperlinksChanged>false</HyperlinksChanged>
  <AppVersion>15.0000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Présentation PowerPoint</dc:title>
  <dc:creator>Alain</dc:creator>
  <cp:lastModifiedBy>Alain</cp:lastModifiedBy>
  <cp:revision>21</cp:revision>
  <dcterms:created xsi:type="dcterms:W3CDTF">2021-05-26T13:05:28Z</dcterms:created>
  <dcterms:modified xsi:type="dcterms:W3CDTF">2021-05-31T01:25:00Z</dcterms:modified>
  <cp:contentStatus>Final</cp:contentStatus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_MarkAsFinal">
    <vt:bool>true</vt:bool>
  </property>
</Properties>
</file>