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uelWe+Jxaq3RSUZ8vVFbA==" hashData="IE/dZI+q0DHLhl1UimAfFCgny2v2XoWCgCuLj4Gf7Hs+DL8Bdr5le9J67HXbgrP5OLdljkiFLkozLSLGEoj3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N°8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073" r="-241" b="9821"/>
          <a:stretch/>
        </p:blipFill>
        <p:spPr>
          <a:xfrm>
            <a:off x="2685848" y="590671"/>
            <a:ext cx="6820304" cy="553183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481" r="214" b="12402"/>
          <a:stretch/>
        </p:blipFill>
        <p:spPr>
          <a:xfrm>
            <a:off x="2589256" y="632791"/>
            <a:ext cx="7013488" cy="559241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 b="27887"/>
          <a:stretch/>
        </p:blipFill>
        <p:spPr>
          <a:xfrm>
            <a:off x="2584173" y="981050"/>
            <a:ext cx="7109763" cy="49559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" b="11933"/>
          <a:stretch/>
        </p:blipFill>
        <p:spPr>
          <a:xfrm>
            <a:off x="2743200" y="568355"/>
            <a:ext cx="6705600" cy="546138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696" b="10290"/>
          <a:stretch/>
        </p:blipFill>
        <p:spPr>
          <a:xfrm>
            <a:off x="2691192" y="416481"/>
            <a:ext cx="6809616" cy="565301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2717919" y="415042"/>
            <a:ext cx="6756162" cy="572071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4" b="13575"/>
          <a:stretch/>
        </p:blipFill>
        <p:spPr>
          <a:xfrm>
            <a:off x="2763078" y="494838"/>
            <a:ext cx="6665844" cy="559402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2021-05-30T19:08:05Z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