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E4xQkS8FodMaA720pxdGg==" hashData="SdidhhW0NFe8p0q2+HkBsObU4qBx8tyMMiG4kiV3ecotXAHKEi6ZC4EnLwZXFRixyhrkCsF2Mxfhj5TUChUs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N°7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8157" y="980661"/>
            <a:ext cx="7142922" cy="471777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6027" y="1563757"/>
            <a:ext cx="7990144" cy="36708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30" r="-589" b="4069"/>
          <a:stretch/>
        </p:blipFill>
        <p:spPr>
          <a:xfrm>
            <a:off x="2507279" y="1093472"/>
            <a:ext cx="7352338" cy="4790493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2"/>
          <a:stretch/>
        </p:blipFill>
        <p:spPr>
          <a:xfrm>
            <a:off x="2450051" y="1064871"/>
            <a:ext cx="7316802" cy="479259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3113" y="1238691"/>
            <a:ext cx="7657292" cy="414169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37" r="2623" b="10566"/>
          <a:stretch/>
        </p:blipFill>
        <p:spPr>
          <a:xfrm>
            <a:off x="2868267" y="566531"/>
            <a:ext cx="6455465" cy="551621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85" r="668" b="11933"/>
          <a:stretch/>
        </p:blipFill>
        <p:spPr>
          <a:xfrm>
            <a:off x="2498872" y="769872"/>
            <a:ext cx="7194256" cy="531825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30/05/2021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2021-05-30T19:00:51Z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