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pDe+HGlXV6vzvW8GgrbfA==" hashData="2GdWRwEIy4STzFmrNrXKrO/Ee+P/VOvbRX+eBm30ToZxvJcOBVqyxlz3EjINw7POuI42d/uiNDmrXrdVtUup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N°6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1429" r="-1274" b="11544"/>
          <a:stretch/>
        </p:blipFill>
        <p:spPr>
          <a:xfrm>
            <a:off x="2736574" y="449343"/>
            <a:ext cx="6718852" cy="569427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4800" y="1298713"/>
            <a:ext cx="7762504" cy="429370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35"/>
          <a:stretch/>
        </p:blipFill>
        <p:spPr>
          <a:xfrm>
            <a:off x="2915478" y="375587"/>
            <a:ext cx="6361044" cy="584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7545" y="1417983"/>
            <a:ext cx="8014001" cy="40816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2383" y="1018406"/>
            <a:ext cx="7460973" cy="462769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81" b="6460"/>
          <a:stretch/>
        </p:blipFill>
        <p:spPr>
          <a:xfrm>
            <a:off x="2382781" y="1222513"/>
            <a:ext cx="7426438" cy="441297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4261" y="530638"/>
            <a:ext cx="5963478" cy="549745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2021-05-30T18:52:49Z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