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9" r:id="rId4"/>
    <p:sldId id="258" r:id="rId5"/>
    <p:sldId id="259" r:id="rId6"/>
    <p:sldId id="260" r:id="rId7"/>
    <p:sldId id="261" r:id="rId8"/>
    <p:sldId id="273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0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YktmPNEn18+WoH+cu4ISw==" hashData="Wmd9/pDv8ma61iDzpp0XNBhGGGkIoC7nGAO9UzbM+vOjYKsqv/lJd46KFwu3mH3nwSQOQO2JoL+08IFQ1csyHg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90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30/05/2021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643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7519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7469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3720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40402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26690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348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18004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61345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3364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631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07489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1423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6784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596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30/05/2021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30/05/2021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30/05/2021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30/05/2021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30/05/2021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30/05/2021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30/05/2021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30/05/2021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30/05/2021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30/05/2021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30/05/2021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719">
              <a:schemeClr val="accent6">
                <a:lumMod val="50000"/>
              </a:schemeClr>
            </a:gs>
            <a:gs pos="0">
              <a:schemeClr val="accent2">
                <a:lumMod val="89000"/>
              </a:schemeClr>
            </a:gs>
            <a:gs pos="82000">
              <a:schemeClr val="accent6">
                <a:lumMod val="50000"/>
              </a:schemeClr>
            </a:gs>
            <a:gs pos="100000">
              <a:schemeClr val="accent6">
                <a:lumMod val="60000"/>
                <a:lumOff val="40000"/>
              </a:schemeClr>
            </a:gs>
            <a:gs pos="77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30/05/2021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2328" y="2451267"/>
            <a:ext cx="4545495" cy="30227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32421" y="2451267"/>
            <a:ext cx="7225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Quand il n’y a que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l’amour N°5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376766" y="546485"/>
            <a:ext cx="9438468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  <p:sndAc>
          <p:stSnd loop="1">
            <p:snd r:embed="rId3" name="Jacques Brel - Quand à n'a que l'amour.wav"/>
          </p:stSnd>
        </p:sndAc>
      </p:transition>
    </mc:Choice>
    <mc:Fallback>
      <p:transition spd="slow" advTm="16000">
        <p:wedge/>
        <p:sndAc>
          <p:stSnd loop="1">
            <p:snd r:embed="rId3" name="Jacques Brel - Quand à n'a que l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4974" y="681141"/>
            <a:ext cx="9462052" cy="531018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71249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5182" y="437322"/>
            <a:ext cx="8441635" cy="568518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25369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39617" y="1151552"/>
            <a:ext cx="7659757" cy="4523591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75973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540026"/>
            <a:ext cx="10569326" cy="551290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9845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2847" y="1139618"/>
            <a:ext cx="7586306" cy="450573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620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939" y="561975"/>
            <a:ext cx="7023652" cy="573405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60364" y="1152940"/>
            <a:ext cx="7871271" cy="450573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66613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4330" y="576575"/>
            <a:ext cx="8163339" cy="543980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935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66220" y="980592"/>
            <a:ext cx="7459559" cy="4823791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8924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9207" y="619539"/>
            <a:ext cx="9973585" cy="5618921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07545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9532" y="410817"/>
            <a:ext cx="5972935" cy="5738191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5799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3648" y="547841"/>
            <a:ext cx="9804704" cy="552377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43121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41" b="5530"/>
          <a:stretch/>
        </p:blipFill>
        <p:spPr>
          <a:xfrm>
            <a:off x="2658717" y="471005"/>
            <a:ext cx="6874565" cy="552491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5445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5704" y="587006"/>
            <a:ext cx="9700592" cy="54505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697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78373" y="1205948"/>
            <a:ext cx="7634253" cy="437250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43738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1995" y="2354382"/>
            <a:ext cx="4548010" cy="3023878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32421" y="2451267"/>
            <a:ext cx="7225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Quand il n’y a que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l’amour 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376766" y="546485"/>
            <a:ext cx="9438468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0194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117</Words>
  <Application>Microsoft Office PowerPoint</Application>
  <PresentationFormat>Grand écran</PresentationFormat>
  <Paragraphs>72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2021-05-26T13:05:28Z</dcterms:created>
  <dcterms:modified xsi:type="dcterms:W3CDTF">2021-05-30T18:45:25Z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