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73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EZu7ZoOCx2Tx4nTgA30Tw==" hashData="W3r1L/ZbVnEoxuTmOiIMzJOmZggc6jF4FthrbafSViUIAUoI8+CoZBAaMFLLvDSdDqsg+P8jnJz8jSB9RQT5q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30/05/2021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6690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96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30/05/2021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30/05/2021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30/05/2021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30/05/2021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30/05/2021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30/05/2021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accent6">
                <a:lumMod val="50000"/>
              </a:schemeClr>
            </a:gs>
            <a:gs pos="0">
              <a:schemeClr val="accent2">
                <a:lumMod val="89000"/>
              </a:schemeClr>
            </a:gs>
            <a:gs pos="82000">
              <a:schemeClr val="accent6">
                <a:lumMod val="50000"/>
              </a:schemeClr>
            </a:gs>
            <a:gs pos="100000">
              <a:schemeClr val="accent6">
                <a:lumMod val="60000"/>
                <a:lumOff val="40000"/>
              </a:schemeClr>
            </a:gs>
            <a:gs pos="77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328" y="2451267"/>
            <a:ext cx="4545495" cy="30227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N°4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  <p:sndAc>
          <p:stSnd loop="1">
            <p:snd r:embed="rId3" name="Jacques Brel - Quand à n'a que l'amour.wav"/>
          </p:stSnd>
        </p:sndAc>
      </p:transition>
    </mc:Choice>
    <mc:Fallback xmlns="">
      <p:transition spd="slow" advTm="16000">
        <p:wedge/>
        <p:sndAc>
          <p:stSnd loop="1">
            <p:snd r:embed="rId5" name="Jacques Brel - Quand à n'a que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4974" y="681141"/>
            <a:ext cx="9462052" cy="53101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182" y="437322"/>
            <a:ext cx="8441635" cy="568518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87647" y="503583"/>
            <a:ext cx="8616706" cy="547314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40026"/>
            <a:ext cx="10569326" cy="551290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8"/>
          <a:stretch/>
        </p:blipFill>
        <p:spPr>
          <a:xfrm>
            <a:off x="2055688" y="530086"/>
            <a:ext cx="8080624" cy="54068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61975"/>
            <a:ext cx="7023652" cy="573405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817" t="4069" r="6192" b="21427"/>
          <a:stretch/>
        </p:blipFill>
        <p:spPr>
          <a:xfrm>
            <a:off x="1667663" y="569844"/>
            <a:ext cx="8856674" cy="555266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661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330" y="576575"/>
            <a:ext cx="8163339" cy="543980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07479" y="488673"/>
            <a:ext cx="8177042" cy="561560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207" y="619539"/>
            <a:ext cx="9973585" cy="561892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0870" y="636105"/>
            <a:ext cx="8790260" cy="523710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648" y="547841"/>
            <a:ext cx="9804704" cy="552377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53467" y="715617"/>
            <a:ext cx="8027192" cy="531412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704" y="587006"/>
            <a:ext cx="9700592" cy="54505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93620" y="768627"/>
            <a:ext cx="7204760" cy="503582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995" y="2354382"/>
            <a:ext cx="4548010" cy="3023878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9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117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2021-05-26T13:05:28Z</dcterms:created>
  <dcterms:modified xsi:type="dcterms:W3CDTF">2021-05-30T18:37:27Z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