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5dGA+2b1e7PMI9phcxOg==" hashData="PJGrvdpjDZC1NfLL3QZP532J4p0IL/Wxd4ThPk0hS+c+lSSUQDBaSxiwdAEw1XyWXWy4X6cPK8B8hyDz7bhH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N°3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9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33" t="11977" r="687" b="11919"/>
          <a:stretch/>
        </p:blipFill>
        <p:spPr>
          <a:xfrm>
            <a:off x="2226366" y="443436"/>
            <a:ext cx="7673008" cy="571860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94" t="2132" r="1694" b="2678"/>
          <a:stretch/>
        </p:blipFill>
        <p:spPr>
          <a:xfrm>
            <a:off x="1813174" y="410022"/>
            <a:ext cx="8565652" cy="57389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9"/>
          <a:stretch/>
        </p:blipFill>
        <p:spPr>
          <a:xfrm>
            <a:off x="1741016" y="637743"/>
            <a:ext cx="8807713" cy="545615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1200" y="435030"/>
            <a:ext cx="8229600" cy="57173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937" r="-478" b="3972"/>
          <a:stretch/>
        </p:blipFill>
        <p:spPr>
          <a:xfrm>
            <a:off x="2120348" y="596347"/>
            <a:ext cx="7951304" cy="566530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56827" y="424069"/>
            <a:ext cx="7478345" cy="56274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9" b="36029"/>
          <a:stretch/>
        </p:blipFill>
        <p:spPr>
          <a:xfrm>
            <a:off x="1762961" y="556591"/>
            <a:ext cx="8666078" cy="552615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29/05/2021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2021-05-26T13:05:28Z</dcterms:created>
  <dcterms:modified xsi:type="dcterms:W3CDTF">2021-05-29T18:55:44Z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