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yTj2JHXl1uBig+m+X/scQ==" hashData="ZpzWN0yItBbTNi3XykCBi63tL0/Y8fwuc7aRG8AJSO7nLCmWI5JoEQXw/inIsJKibVy0gxh/235x2pkzBQej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669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Jacques Brel - Quand à n'a que l'amour.wav"/>
          </p:stSnd>
        </p:sndAc>
      </p:transition>
    </mc:Choice>
    <mc:Fallback>
      <p:transition spd="slow" advTm="16000">
        <p:wedge/>
        <p:sndAc>
          <p:stSnd loop="1">
            <p:snd r:embed="rId3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20" b="12800"/>
          <a:stretch/>
        </p:blipFill>
        <p:spPr>
          <a:xfrm>
            <a:off x="1611999" y="544600"/>
            <a:ext cx="8968002" cy="549839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922" y="574400"/>
            <a:ext cx="10290156" cy="540233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61975"/>
            <a:ext cx="7023652" cy="57340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20" b="12176"/>
          <a:stretch/>
        </p:blipFill>
        <p:spPr>
          <a:xfrm>
            <a:off x="1710476" y="626880"/>
            <a:ext cx="8771048" cy="541611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1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67" b="11013"/>
          <a:stretch/>
        </p:blipFill>
        <p:spPr>
          <a:xfrm>
            <a:off x="2107096" y="404634"/>
            <a:ext cx="7977808" cy="566362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956" y="476039"/>
            <a:ext cx="8150087" cy="556901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58909" y="549521"/>
            <a:ext cx="7874182" cy="55464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7947" y="606064"/>
            <a:ext cx="8436106" cy="564587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117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2021-05-26T13:05:28Z</dcterms:created>
  <dcterms:modified xsi:type="dcterms:W3CDTF">2021-05-29T18:09:09Z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