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69" r:id="rId4"/>
    <p:sldId id="258" r:id="rId5"/>
    <p:sldId id="259" r:id="rId6"/>
    <p:sldId id="260" r:id="rId7"/>
    <p:sldId id="261" r:id="rId8"/>
    <p:sldId id="273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70" r:id="rId17"/>
    <p:sldId id="272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QFK1kukB0pZg8Q72e4A+A==" hashData="6n8Tt8efRSrs1W43Il3o9a3Zn7elLIDnEpYiQb8ihlT3g2aiFBKMX92NJ+DrmPpKbH3Tgewixstl3D3Iy8/Mm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90" y="54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1FECC0-98BD-44F3-9430-59D6F7AD9317}" type="datetimeFigureOut">
              <a:rPr lang="fr-FR" smtClean="0"/>
              <a:t>31/05/2021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E6C3F5-705C-4ED9-9F73-41F6CC3F7E3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3974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3546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6434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7519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77469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3720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40402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800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26690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3481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18004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61345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3364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09631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074898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1423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86784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E6C3F5-705C-4ED9-9F73-41F6CC3F7E3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5961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99FD6-60EA-4B6F-A65A-C9740E25428B}" type="datetime1">
              <a:rPr lang="fr-FR" smtClean="0"/>
              <a:t>31/05/2021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874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3EC280-CE53-4D0A-A06F-B51DE670D2EE}" type="datetime1">
              <a:rPr lang="fr-FR" smtClean="0"/>
              <a:t>31/05/2021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728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8CD88-7591-4A9D-A22E-9D3142883B98}" type="datetime1">
              <a:rPr lang="fr-FR" smtClean="0"/>
              <a:t>31/05/2021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779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9BBEB-E267-405F-BDFA-F3F85D3E7E1D}" type="datetime1">
              <a:rPr lang="fr-FR" smtClean="0"/>
              <a:t>31/05/2021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9849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C9464-6BA2-4DBD-9F87-95F1534C0100}" type="datetime1">
              <a:rPr lang="fr-FR" smtClean="0"/>
              <a:t>31/05/2021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889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42E8-3A56-490C-96AA-9C150ECB059B}" type="datetime1">
              <a:rPr lang="fr-FR" smtClean="0"/>
              <a:t>31/05/2021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408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E9600-C561-4F48-88F0-54A175BD6C3B}" type="datetime1">
              <a:rPr lang="fr-FR" smtClean="0"/>
              <a:t>31/05/2021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907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D20520-A276-40A7-89C1-54DFDED84B5A}" type="datetime1">
              <a:rPr lang="fr-FR" smtClean="0"/>
              <a:t>31/05/2021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73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3EA9B-FFCD-4934-9A58-E84B4939DA05}" type="datetime1">
              <a:rPr lang="fr-FR" smtClean="0"/>
              <a:t>31/05/2021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8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DEA6B-1884-49D6-9B7C-ECD4D1AACBDD}" type="datetime1">
              <a:rPr lang="fr-FR" smtClean="0"/>
              <a:t>31/05/2021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4748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A3A7E9-0BD1-428C-99F8-BEEF159382CD}" type="datetime1">
              <a:rPr lang="fr-FR" smtClean="0"/>
              <a:t>31/05/2021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488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719">
              <a:schemeClr val="accent6">
                <a:lumMod val="50000"/>
              </a:schemeClr>
            </a:gs>
            <a:gs pos="0">
              <a:schemeClr val="accent2">
                <a:lumMod val="89000"/>
              </a:schemeClr>
            </a:gs>
            <a:gs pos="82000">
              <a:schemeClr val="accent6">
                <a:lumMod val="50000"/>
              </a:schemeClr>
            </a:gs>
            <a:gs pos="100000">
              <a:schemeClr val="accent6">
                <a:lumMod val="60000"/>
                <a:lumOff val="40000"/>
              </a:schemeClr>
            </a:gs>
            <a:gs pos="77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2FE084-E232-4D00-8CB2-DA1C8282D5CE}" type="datetime1">
              <a:rPr lang="fr-FR" smtClean="0"/>
              <a:t>31/05/2021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29C2A8-0A5C-4607-8AC2-6CAFF14EA24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2796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31/05/2021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2328" y="2451267"/>
            <a:ext cx="4545495" cy="302275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532421" y="2451267"/>
            <a:ext cx="72253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Quand il n’y a que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l’amour N°10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376766" y="546485"/>
            <a:ext cx="9438468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872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  <p:sndAc>
          <p:stSnd loop="1">
            <p:snd r:embed="rId3" name="Jacques Brel - Quand à n'a que l'amour.wav"/>
          </p:stSnd>
        </p:sndAc>
      </p:transition>
    </mc:Choice>
    <mc:Fallback>
      <p:transition spd="slow" advTm="16000">
        <p:wedge/>
        <p:sndAc>
          <p:stSnd loop="1">
            <p:snd r:embed="rId3" name="Jacques Brel - Quand à n'a que l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31/05/2021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64974" y="681141"/>
            <a:ext cx="9462052" cy="531018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71249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31/05/2021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5182" y="437322"/>
            <a:ext cx="8441635" cy="568518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25369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31/05/2021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18" b="20144"/>
          <a:stretch/>
        </p:blipFill>
        <p:spPr>
          <a:xfrm>
            <a:off x="2640597" y="505946"/>
            <a:ext cx="6910805" cy="5536266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75973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31/05/2021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540026"/>
            <a:ext cx="10569326" cy="551290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9845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31/05/2021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41"/>
          <a:stretch/>
        </p:blipFill>
        <p:spPr>
          <a:xfrm>
            <a:off x="2940424" y="478246"/>
            <a:ext cx="6418729" cy="5716476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6620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31/05/2021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6939" y="561975"/>
            <a:ext cx="7023652" cy="573405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9970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31/05/2021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173" b="17702"/>
          <a:stretch/>
        </p:blipFill>
        <p:spPr>
          <a:xfrm>
            <a:off x="2689412" y="604837"/>
            <a:ext cx="6962058" cy="556140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66613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31/05/2021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4330" y="576575"/>
            <a:ext cx="8163339" cy="5439808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9352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31/05/2021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28" b="14816"/>
          <a:stretch/>
        </p:blipFill>
        <p:spPr>
          <a:xfrm>
            <a:off x="2579819" y="372506"/>
            <a:ext cx="7032362" cy="5747445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8924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31/05/2021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9207" y="619539"/>
            <a:ext cx="9973585" cy="5618921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07545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31/05/2021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4" b="12305"/>
          <a:stretch/>
        </p:blipFill>
        <p:spPr>
          <a:xfrm>
            <a:off x="2796988" y="479331"/>
            <a:ext cx="6703544" cy="5688491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55799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31/05/2021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3648" y="547841"/>
            <a:ext cx="9804704" cy="552377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43121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31/05/2021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25" b="33360"/>
          <a:stretch/>
        </p:blipFill>
        <p:spPr>
          <a:xfrm>
            <a:off x="2237633" y="721659"/>
            <a:ext cx="7716734" cy="5159188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54455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31/05/2021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5704" y="587006"/>
            <a:ext cx="9700592" cy="545050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16971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31/05/2021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364" b="9448"/>
          <a:stretch/>
        </p:blipFill>
        <p:spPr>
          <a:xfrm>
            <a:off x="2671482" y="341007"/>
            <a:ext cx="6723530" cy="581981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43738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1995" y="2354382"/>
            <a:ext cx="4548010" cy="3023878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00BAF-C26E-44E8-902F-D90670DF71D9}" type="datetime1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31/05/2021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29C2A8-0A5C-4607-8AC2-6CAFF14EA246}" type="slidenum">
              <a:rPr lang="fr-FR" sz="2000" b="1" smtClean="0">
                <a:solidFill>
                  <a:srgbClr val="FFFF00"/>
                </a:solidFill>
                <a:latin typeface="Broadway" panose="04040905080B02020502" pitchFamily="82" charset="0"/>
              </a:rPr>
              <a:t>17</a:t>
            </a:fld>
            <a:endParaRPr lang="fr-FR" sz="2000" b="1" dirty="0">
              <a:solidFill>
                <a:srgbClr val="FFFF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532421" y="2451267"/>
            <a:ext cx="72253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Quand il n’y a que</a:t>
            </a:r>
          </a:p>
          <a:p>
            <a:pPr algn="ctr"/>
            <a:r>
              <a:rPr lang="fr-FR" sz="5400" b="1" spc="50" dirty="0" smtClean="0">
                <a:ln w="0"/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l’amour </a:t>
            </a:r>
            <a:endParaRPr lang="fr-FR" sz="5400" b="1" cap="none" spc="50" dirty="0">
              <a:ln w="0"/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8" name="Cœur 7"/>
          <p:cNvSpPr/>
          <p:nvPr/>
        </p:nvSpPr>
        <p:spPr>
          <a:xfrm>
            <a:off x="1376766" y="546485"/>
            <a:ext cx="9438468" cy="5563890"/>
          </a:xfrm>
          <a:prstGeom prst="heart">
            <a:avLst/>
          </a:prstGeom>
          <a:noFill/>
          <a:ln w="571500" cmpd="thickThin">
            <a:gradFill>
              <a:gsLst>
                <a:gs pos="0">
                  <a:srgbClr val="C00000"/>
                </a:gs>
                <a:gs pos="57000">
                  <a:schemeClr val="accent6">
                    <a:lumMod val="50000"/>
                  </a:schemeClr>
                </a:gs>
                <a:gs pos="22000">
                  <a:schemeClr val="accent6">
                    <a:lumMod val="50000"/>
                  </a:schemeClr>
                </a:gs>
                <a:gs pos="43000">
                  <a:srgbClr val="92D050"/>
                </a:gs>
                <a:gs pos="31282">
                  <a:srgbClr val="FFC000"/>
                </a:gs>
                <a:gs pos="77000">
                  <a:srgbClr val="FFC000"/>
                </a:gs>
                <a:gs pos="96000">
                  <a:srgbClr val="C00000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0194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117</Words>
  <Application>Microsoft Office PowerPoint</Application>
  <PresentationFormat>Grand écran</PresentationFormat>
  <Paragraphs>72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2021-05-26T13:05:28Z</dcterms:created>
  <dcterms:modified xsi:type="dcterms:W3CDTF">2021-05-31T01:39:50Z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