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RtxxvAZEahNLsou/E73vQ==" hashData="vZ2a5G7tjzYMeqziDcdhKl4B2Ulkbkqq6hypyKvknpmO90ftFxsOueh/omc7xmluQORjAMpm7Fte+cx67Pw8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96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accent6">
                <a:lumMod val="50000"/>
              </a:schemeClr>
            </a:gs>
            <a:gs pos="0">
              <a:schemeClr val="accent2">
                <a:lumMod val="89000"/>
              </a:schemeClr>
            </a:gs>
            <a:gs pos="82000">
              <a:schemeClr val="accent6">
                <a:lumMod val="50000"/>
              </a:schemeClr>
            </a:gs>
            <a:gs pos="100000">
              <a:schemeClr val="accent6">
                <a:lumMod val="60000"/>
                <a:lumOff val="40000"/>
              </a:schemeClr>
            </a:gs>
            <a:gs pos="7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328" y="2451267"/>
            <a:ext cx="4545495" cy="3022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N°1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Jacques Brel - Quand à n'a que l'amour.wav"/>
          </p:stSnd>
        </p:sndAc>
      </p:transition>
    </mc:Choice>
    <mc:Fallback>
      <p:transition spd="slow" advTm="16000">
        <p:wedge/>
        <p:sndAc>
          <p:stSnd loop="1">
            <p:snd r:embed="rId3" name="Jacques Brel - Quand à n'a qu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4974" y="681141"/>
            <a:ext cx="9462052" cy="53101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2" y="437322"/>
            <a:ext cx="8441635" cy="568518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32" t="1705" r="1072" b="2873"/>
          <a:stretch/>
        </p:blipFill>
        <p:spPr>
          <a:xfrm>
            <a:off x="1842052" y="530087"/>
            <a:ext cx="8507895" cy="560567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0026"/>
            <a:ext cx="10569326" cy="551290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1285461" y="723675"/>
            <a:ext cx="9638774" cy="539882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45"/>
          <a:stretch/>
        </p:blipFill>
        <p:spPr>
          <a:xfrm>
            <a:off x="911769" y="878148"/>
            <a:ext cx="10368461" cy="510170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30" y="576575"/>
            <a:ext cx="8163339" cy="543980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72051" y="622853"/>
            <a:ext cx="9847898" cy="54094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207" y="619539"/>
            <a:ext cx="9973585" cy="561892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7004" y="1152940"/>
            <a:ext cx="9511729" cy="4492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648" y="547841"/>
            <a:ext cx="9804704" cy="552377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1"/>
          <a:stretch/>
        </p:blipFill>
        <p:spPr>
          <a:xfrm>
            <a:off x="1256231" y="865360"/>
            <a:ext cx="9679537" cy="51272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704" y="587006"/>
            <a:ext cx="9700592" cy="54505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682" r="337" b="15039"/>
          <a:stretch/>
        </p:blipFill>
        <p:spPr>
          <a:xfrm>
            <a:off x="1180360" y="755290"/>
            <a:ext cx="9831279" cy="534742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995" y="2354382"/>
            <a:ext cx="4548010" cy="3023878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9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111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2021-05-26T13:05:28Z</dcterms:created>
  <dcterms:modified xsi:type="dcterms:W3CDTF">2021-05-26T19:17:46Z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