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iDhYo7y1vefr2yFSg/IgA==" hashData="L8v/0tFm8BEYdgya2EheEeIhr66IfYP/60RD3skowyr2gTOCo4u4FDo49QDLhAo7giQ9FlL7orbg9wrZom9l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857FA-769B-4572-8ADB-EC7646940992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1BDCD-1901-48CB-880C-AC3C5EEDD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450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75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90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86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4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07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40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0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60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4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84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40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443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970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125B0-9A25-4B33-9705-66861D1ED4E7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6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60474-E8DF-4433-8586-BC7627AA9D0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02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61D6-312F-4FC9-AA3A-5173E6DCA0BD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99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9A1F-A91D-480C-A669-8785635F97FA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0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316B-7FE0-4330-B86E-D5D2865BFF9D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1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90A1-6082-419C-8D1E-22320C8AE419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01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51CA-B694-46D3-B0DE-477CDA6D2B29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7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A0A-CCB7-4078-A209-663028C0DDA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52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B8112-CDCA-4380-A493-D717E0981499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AA0C-7143-4570-BE91-7BE66119A02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14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887-6FE4-4F62-A171-8971F84B61C0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00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2000">
              <a:schemeClr val="bg1"/>
            </a:gs>
            <a:gs pos="8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593B-ABA4-4613-9091-B0A560C784F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75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4" y="2967335"/>
            <a:ext cx="884088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3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803275"/>
            <a:ext cx="7731919" cy="5154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096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845127"/>
            <a:ext cx="5105400" cy="5105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1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76300"/>
            <a:ext cx="7620000" cy="5105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227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7" y="844549"/>
            <a:ext cx="7729537" cy="5153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225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181" y="834609"/>
            <a:ext cx="7767637" cy="5188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84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584" r="-416" b="5417"/>
          <a:stretch/>
        </p:blipFill>
        <p:spPr>
          <a:xfrm>
            <a:off x="2194632" y="785814"/>
            <a:ext cx="7736768" cy="520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888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994" y="820785"/>
            <a:ext cx="6958012" cy="5154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6497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713" y="791660"/>
            <a:ext cx="7772400" cy="5191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37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62" y="841375"/>
            <a:ext cx="7674769" cy="5116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360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00101"/>
            <a:ext cx="7755815" cy="5167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103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342" y="814388"/>
            <a:ext cx="7246028" cy="5129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960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562" y="828675"/>
            <a:ext cx="9234488" cy="5171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27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803" y="814389"/>
            <a:ext cx="8298695" cy="5172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49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6" y="2967335"/>
            <a:ext cx="884088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9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98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2020-12-16T17:07:50Z</dcterms:created>
  <dcterms:modified xsi:type="dcterms:W3CDTF">2020-12-16T18:51:30Z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