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7"/>
  </p:notesMasterIdLst>
  <p:sldIdLst>
    <p:sldId id="259" r:id="rId2"/>
    <p:sldId id="262" r:id="rId3"/>
    <p:sldId id="256" r:id="rId4"/>
    <p:sldId id="261" r:id="rId5"/>
    <p:sldId id="257" r:id="rId6"/>
    <p:sldId id="260" r:id="rId7"/>
    <p:sldId id="258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/58yggVfQ6MtIIj28ja7yg==" hashData="YiuJIb+9ZXz7oeZPDaJJFoSPH+zTw7sUoMVajxIQxyJcp8+QTG3k1sloplHvm7BRBOb2Ij/h+wnliz8h58Vs6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11" autoAdjust="0"/>
    <p:restoredTop sz="94660"/>
  </p:normalViewPr>
  <p:slideViewPr>
    <p:cSldViewPr snapToGrid="0" showGuides="1">
      <p:cViewPr varScale="1">
        <p:scale>
          <a:sx n="67" d="100"/>
          <a:sy n="67" d="100"/>
        </p:scale>
        <p:origin x="84" y="24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6857FA-769B-4572-8ADB-EC7646940992}" type="datetimeFigureOut">
              <a:rPr lang="fr-FR" smtClean="0"/>
              <a:t>16/12/2020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A1BDCD-1901-48CB-880C-AC3C5EEDD67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14509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A1BDCD-1901-48CB-880C-AC3C5EEDD671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97501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A1BDCD-1901-48CB-880C-AC3C5EEDD671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764053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A1BDCD-1901-48CB-880C-AC3C5EEDD671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74049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A1BDCD-1901-48CB-880C-AC3C5EEDD671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90071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A1BDCD-1901-48CB-880C-AC3C5EEDD671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239028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A1BDCD-1901-48CB-880C-AC3C5EEDD671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684425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A1BDCD-1901-48CB-880C-AC3C5EEDD671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738652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A1BDCD-1901-48CB-880C-AC3C5EEDD671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830203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A1BDCD-1901-48CB-880C-AC3C5EEDD671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960364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A1BDCD-1901-48CB-880C-AC3C5EEDD671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434435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A1BDCD-1901-48CB-880C-AC3C5EEDD671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58424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A1BDCD-1901-48CB-880C-AC3C5EEDD671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040965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A1BDCD-1901-48CB-880C-AC3C5EEDD671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244319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A1BDCD-1901-48CB-880C-AC3C5EEDD671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697072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A1BDCD-1901-48CB-880C-AC3C5EEDD671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56006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125B0-9A25-4B33-9705-66861D1ED4E7}" type="datetime1">
              <a:rPr lang="fr-FR" smtClean="0"/>
              <a:t>16/12/2020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2965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F60474-E8DF-4433-8586-BC7627AA9D02}" type="datetime1">
              <a:rPr lang="fr-FR" smtClean="0"/>
              <a:t>16/12/2020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5027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861D6-312F-4FC9-AA3A-5173E6DCA0BD}" type="datetime1">
              <a:rPr lang="fr-FR" smtClean="0"/>
              <a:t>16/12/2020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8999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1E9A1F-A91D-480C-A669-8785635F97FA}" type="datetime1">
              <a:rPr lang="fr-FR" smtClean="0"/>
              <a:t>16/12/2020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6800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F1316B-7FE0-4330-B86E-D5D2865BFF9D}" type="datetime1">
              <a:rPr lang="fr-FR" smtClean="0"/>
              <a:t>16/12/2020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5910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E90A1-6082-419C-8D1E-22320C8AE419}" type="datetime1">
              <a:rPr lang="fr-FR" smtClean="0"/>
              <a:t>16/12/2020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401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DF51CA-B694-46D3-B0DE-477CDA6D2B29}" type="datetime1">
              <a:rPr lang="fr-FR" smtClean="0"/>
              <a:t>16/12/2020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6478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73A0A-CCB7-4078-A209-663028C0DDA1}" type="datetime1">
              <a:rPr lang="fr-FR" smtClean="0"/>
              <a:t>16/12/2020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7526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B8112-CDCA-4380-A493-D717E0981499}" type="datetime1">
              <a:rPr lang="fr-FR" smtClean="0"/>
              <a:t>16/12/2020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3045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5AA0C-7143-4570-BE91-7BE66119A026}" type="datetime1">
              <a:rPr lang="fr-FR" smtClean="0"/>
              <a:t>16/12/2020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7141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4F887-6FE4-4F62-A171-8971F84B61C0}" type="datetime1">
              <a:rPr lang="fr-FR" smtClean="0"/>
              <a:t>16/12/2020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2005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00"/>
            </a:gs>
            <a:gs pos="62000">
              <a:schemeClr val="bg1"/>
            </a:gs>
            <a:gs pos="81000">
              <a:schemeClr val="bg1"/>
            </a:gs>
            <a:gs pos="100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3C593B-ABA4-4613-9091-B0A560C784F6}" type="datetime1">
              <a:rPr lang="fr-FR" smtClean="0"/>
              <a:t>16/12/2020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615B7E-FA70-409F-AD66-4E1E6EECC1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075495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Tm="14000">
        <p:wedge/>
      </p:transition>
    </mc:Choice>
    <mc:Fallback xmlns=""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9708" y="644236"/>
            <a:ext cx="10598727" cy="5507182"/>
          </a:xfrm>
          <a:prstGeom prst="rect">
            <a:avLst/>
          </a:prstGeom>
          <a:noFill/>
          <a:ln w="317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89708" y="6356350"/>
            <a:ext cx="2743200" cy="365125"/>
          </a:xfrm>
        </p:spPr>
        <p:txBody>
          <a:bodyPr/>
          <a:lstStyle/>
          <a:p>
            <a:fld id="{1BE8B50A-B910-4B25-81A4-71702E6E1FDB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16/12/2020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4569" y="861719"/>
            <a:ext cx="10142862" cy="513456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675564" y="2967335"/>
            <a:ext cx="8840882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dirty="0" smtClean="0">
                <a:ln w="0">
                  <a:solidFill>
                    <a:srgbClr val="FFC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Photos surprenantes</a:t>
            </a:r>
          </a:p>
          <a:p>
            <a:pPr algn="ctr"/>
            <a:r>
              <a:rPr lang="fr-FR" sz="6000" dirty="0" smtClean="0">
                <a:ln w="0">
                  <a:solidFill>
                    <a:srgbClr val="FFC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 N°4</a:t>
            </a:r>
            <a:endParaRPr lang="fr-FR" sz="6000" b="0" cap="none" spc="0" dirty="0">
              <a:ln w="0">
                <a:solidFill>
                  <a:srgbClr val="FFC00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9234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4000">
        <p:wedge/>
        <p:sndAc>
          <p:stSnd loop="1">
            <p:snd r:embed="rId3" name="Biscaya - James Last.wav"/>
          </p:stSnd>
        </p:sndAc>
      </p:transition>
    </mc:Choice>
    <mc:Fallback xmlns="">
      <p:transition spd="slow" advTm="14000">
        <p:wedge/>
        <p:sndAc>
          <p:stSnd loop="1">
            <p:snd r:embed="rId5" name="Biscaya - James La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9708" y="644236"/>
            <a:ext cx="10598727" cy="5507182"/>
          </a:xfrm>
          <a:prstGeom prst="rect">
            <a:avLst/>
          </a:prstGeom>
          <a:noFill/>
          <a:ln w="317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89708" y="6356350"/>
            <a:ext cx="2743200" cy="365125"/>
          </a:xfrm>
        </p:spPr>
        <p:txBody>
          <a:bodyPr/>
          <a:lstStyle/>
          <a:p>
            <a:fld id="{1BE8B50A-B910-4B25-81A4-71702E6E1FDB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16/12/2020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06742" y="800100"/>
            <a:ext cx="8415338" cy="51577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58880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9708" y="644236"/>
            <a:ext cx="10598727" cy="5507182"/>
          </a:xfrm>
          <a:prstGeom prst="rect">
            <a:avLst/>
          </a:prstGeom>
          <a:noFill/>
          <a:ln w="317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89708" y="6356350"/>
            <a:ext cx="2743200" cy="365125"/>
          </a:xfrm>
        </p:spPr>
        <p:txBody>
          <a:bodyPr/>
          <a:lstStyle/>
          <a:p>
            <a:fld id="{1BE8B50A-B910-4B25-81A4-71702E6E1FDB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16/12/2020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92073" y="842964"/>
            <a:ext cx="9152116" cy="51407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70963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9708" y="644236"/>
            <a:ext cx="10598727" cy="5507182"/>
          </a:xfrm>
          <a:prstGeom prst="rect">
            <a:avLst/>
          </a:prstGeom>
          <a:noFill/>
          <a:ln w="317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89708" y="6356350"/>
            <a:ext cx="2743200" cy="365125"/>
          </a:xfrm>
        </p:spPr>
        <p:txBody>
          <a:bodyPr/>
          <a:lstStyle/>
          <a:p>
            <a:fld id="{1BE8B50A-B910-4B25-81A4-71702E6E1FDB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16/12/2020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4525" y="817002"/>
            <a:ext cx="8272463" cy="51658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28848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9708" y="644236"/>
            <a:ext cx="10598727" cy="5507182"/>
          </a:xfrm>
          <a:prstGeom prst="rect">
            <a:avLst/>
          </a:prstGeom>
          <a:noFill/>
          <a:ln w="317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89708" y="6356350"/>
            <a:ext cx="2743200" cy="365125"/>
          </a:xfrm>
        </p:spPr>
        <p:txBody>
          <a:bodyPr/>
          <a:lstStyle/>
          <a:p>
            <a:fld id="{1BE8B50A-B910-4B25-81A4-71702E6E1FDB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16/12/2020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34391" y="866735"/>
            <a:ext cx="9123217" cy="51245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5814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9708" y="644236"/>
            <a:ext cx="10598727" cy="5507182"/>
          </a:xfrm>
          <a:prstGeom prst="rect">
            <a:avLst/>
          </a:prstGeom>
          <a:noFill/>
          <a:ln w="317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89708" y="6356350"/>
            <a:ext cx="2743200" cy="365125"/>
          </a:xfrm>
        </p:spPr>
        <p:txBody>
          <a:bodyPr/>
          <a:lstStyle/>
          <a:p>
            <a:fld id="{1BE8B50A-B910-4B25-81A4-71702E6E1FDB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16/12/2020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8775" y="819042"/>
            <a:ext cx="9086850" cy="51338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61225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9708" y="644236"/>
            <a:ext cx="10598727" cy="5507182"/>
          </a:xfrm>
          <a:prstGeom prst="rect">
            <a:avLst/>
          </a:prstGeom>
          <a:noFill/>
          <a:ln w="317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89708" y="6356350"/>
            <a:ext cx="2743200" cy="365125"/>
          </a:xfrm>
        </p:spPr>
        <p:txBody>
          <a:bodyPr/>
          <a:lstStyle/>
          <a:p>
            <a:fld id="{1BE8B50A-B910-4B25-81A4-71702E6E1FDB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16/12/2020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28850" y="835368"/>
            <a:ext cx="7786688" cy="51525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08227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9708" y="644236"/>
            <a:ext cx="10598727" cy="5507182"/>
          </a:xfrm>
          <a:prstGeom prst="rect">
            <a:avLst/>
          </a:prstGeom>
          <a:noFill/>
          <a:ln w="317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89708" y="6356350"/>
            <a:ext cx="2743200" cy="365125"/>
          </a:xfrm>
        </p:spPr>
        <p:txBody>
          <a:bodyPr/>
          <a:lstStyle/>
          <a:p>
            <a:fld id="{1BE8B50A-B910-4B25-81A4-71702E6E1FDB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16/12/2020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4563" y="841375"/>
            <a:ext cx="7696199" cy="51308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86497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9708" y="644236"/>
            <a:ext cx="10598727" cy="5507182"/>
          </a:xfrm>
          <a:prstGeom prst="rect">
            <a:avLst/>
          </a:prstGeom>
          <a:noFill/>
          <a:ln w="317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89708" y="6356350"/>
            <a:ext cx="2743200" cy="365125"/>
          </a:xfrm>
        </p:spPr>
        <p:txBody>
          <a:bodyPr/>
          <a:lstStyle/>
          <a:p>
            <a:fld id="{1BE8B50A-B910-4B25-81A4-71702E6E1FDB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16/12/2020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71775" y="835819"/>
            <a:ext cx="6843713" cy="51327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8374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9708" y="644236"/>
            <a:ext cx="10598727" cy="5507182"/>
          </a:xfrm>
          <a:prstGeom prst="rect">
            <a:avLst/>
          </a:prstGeom>
          <a:noFill/>
          <a:ln w="317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89708" y="6356350"/>
            <a:ext cx="2743200" cy="365125"/>
          </a:xfrm>
        </p:spPr>
        <p:txBody>
          <a:bodyPr/>
          <a:lstStyle/>
          <a:p>
            <a:fld id="{1BE8B50A-B910-4B25-81A4-71702E6E1FDB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16/12/2020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7425" y="815974"/>
            <a:ext cx="7758114" cy="51720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13601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9708" y="644236"/>
            <a:ext cx="10598727" cy="5507182"/>
          </a:xfrm>
          <a:prstGeom prst="rect">
            <a:avLst/>
          </a:prstGeom>
          <a:noFill/>
          <a:ln w="317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89708" y="6356350"/>
            <a:ext cx="2743200" cy="365125"/>
          </a:xfrm>
        </p:spPr>
        <p:txBody>
          <a:bodyPr/>
          <a:lstStyle/>
          <a:p>
            <a:fld id="{1BE8B50A-B910-4B25-81A4-71702E6E1FDB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16/12/2020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32" b="6250"/>
          <a:stretch/>
        </p:blipFill>
        <p:spPr>
          <a:xfrm>
            <a:off x="1966912" y="820357"/>
            <a:ext cx="8258176" cy="51549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47103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9708" y="644236"/>
            <a:ext cx="10598727" cy="5507182"/>
          </a:xfrm>
          <a:prstGeom prst="rect">
            <a:avLst/>
          </a:prstGeom>
          <a:noFill/>
          <a:ln w="317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89708" y="6356350"/>
            <a:ext cx="2743200" cy="365125"/>
          </a:xfrm>
        </p:spPr>
        <p:txBody>
          <a:bodyPr/>
          <a:lstStyle/>
          <a:p>
            <a:fld id="{1BE8B50A-B910-4B25-81A4-71702E6E1FDB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16/12/2020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52813" y="785813"/>
            <a:ext cx="5157787" cy="51577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20960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9708" y="644236"/>
            <a:ext cx="10598727" cy="5507182"/>
          </a:xfrm>
          <a:prstGeom prst="rect">
            <a:avLst/>
          </a:prstGeom>
          <a:noFill/>
          <a:ln w="317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89708" y="6356350"/>
            <a:ext cx="2743200" cy="365125"/>
          </a:xfrm>
        </p:spPr>
        <p:txBody>
          <a:bodyPr/>
          <a:lstStyle/>
          <a:p>
            <a:fld id="{1BE8B50A-B910-4B25-81A4-71702E6E1FDB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16/12/2020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86049" y="821531"/>
            <a:ext cx="6886575" cy="51649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94276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9708" y="644236"/>
            <a:ext cx="10598727" cy="5507182"/>
          </a:xfrm>
          <a:prstGeom prst="rect">
            <a:avLst/>
          </a:prstGeom>
          <a:noFill/>
          <a:ln w="317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89708" y="6356350"/>
            <a:ext cx="2743200" cy="365125"/>
          </a:xfrm>
        </p:spPr>
        <p:txBody>
          <a:bodyPr/>
          <a:lstStyle/>
          <a:p>
            <a:fld id="{1BE8B50A-B910-4B25-81A4-71702E6E1FDB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16/12/2020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71763" y="800100"/>
            <a:ext cx="6929437" cy="51970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54946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9708" y="644236"/>
            <a:ext cx="10598727" cy="5507182"/>
          </a:xfrm>
          <a:prstGeom prst="rect">
            <a:avLst/>
          </a:prstGeom>
          <a:noFill/>
          <a:ln w="317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89708" y="6356350"/>
            <a:ext cx="2743200" cy="365125"/>
          </a:xfrm>
        </p:spPr>
        <p:txBody>
          <a:bodyPr/>
          <a:lstStyle/>
          <a:p>
            <a:fld id="{1BE8B50A-B910-4B25-81A4-71702E6E1FDB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16/12/2020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15B7E-FA70-409F-AD66-4E1E6EECC1FE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4569" y="861719"/>
            <a:ext cx="10142862" cy="513456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675566" y="2967335"/>
            <a:ext cx="8840882" cy="286232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dirty="0" smtClean="0">
                <a:ln w="0">
                  <a:solidFill>
                    <a:srgbClr val="FFC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6000" dirty="0" smtClean="0">
                <a:ln w="0">
                  <a:solidFill>
                    <a:srgbClr val="FFC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Photos surprenantes</a:t>
            </a:r>
          </a:p>
          <a:p>
            <a:pPr algn="ctr"/>
            <a:r>
              <a:rPr lang="fr-FR" sz="6000" dirty="0" smtClean="0">
                <a:ln w="0">
                  <a:solidFill>
                    <a:srgbClr val="FFC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 </a:t>
            </a:r>
            <a:endParaRPr lang="fr-FR" sz="6000" b="0" cap="none" spc="0" dirty="0">
              <a:ln w="0">
                <a:solidFill>
                  <a:srgbClr val="FFC00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9392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44</TotalTime>
  <Words>98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2020-12-16T17:07:50Z</dcterms:created>
  <dcterms:modified xsi:type="dcterms:W3CDTF">2020-12-16T18:37:15Z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