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Mf7RdZO+fsj83rl7Bzeaw==" hashData="cczOwdBYRHJYk0K4M3P7BT/r3kdcQMidFpI2quZI+TypjHcTjnoOCmQpqcaZ9e7CMwel39U9S9Ih2/tb1eSA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1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857FA-769B-4572-8ADB-EC7646940992}" type="datetimeFigureOut">
              <a:rPr lang="fr-FR" smtClean="0"/>
              <a:t>16/12/2020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A1BDCD-1901-48CB-880C-AC3C5EEDD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450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750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404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3902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3865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844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9007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640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02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603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344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842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409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4431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9707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600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125B0-9A25-4B33-9705-66861D1ED4E7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96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60474-E8DF-4433-8586-BC7627AA9D02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027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61D6-312F-4FC9-AA3A-5173E6DCA0BD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99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9A1F-A91D-480C-A669-8785635F97FA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80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1316B-7FE0-4330-B86E-D5D2865BFF9D}" type="datetime1">
              <a:rPr lang="fr-FR" smtClean="0"/>
              <a:t>16/12/2020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91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90A1-6082-419C-8D1E-22320C8AE419}" type="datetime1">
              <a:rPr lang="fr-FR" smtClean="0"/>
              <a:t>16/12/2020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01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51CA-B694-46D3-B0DE-477CDA6D2B29}" type="datetime1">
              <a:rPr lang="fr-FR" smtClean="0"/>
              <a:t>16/12/2020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47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3A0A-CCB7-4078-A209-663028C0DDA1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526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B8112-CDCA-4380-A493-D717E0981499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04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AA0C-7143-4570-BE91-7BE66119A026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141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F887-6FE4-4F62-A171-8971F84B61C0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00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2000">
              <a:schemeClr val="bg1"/>
            </a:gs>
            <a:gs pos="81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C593B-ABA4-4613-9091-B0A560C784F6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7549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569" y="861719"/>
            <a:ext cx="10142862" cy="51345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75564" y="2967335"/>
            <a:ext cx="884088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Photos surprenantes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N°3</a:t>
            </a:r>
            <a:endParaRPr lang="fr-FR" sz="60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23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Biscaya - James Last.wav"/>
          </p:stSnd>
        </p:sndAc>
      </p:transition>
    </mc:Choice>
    <mc:Fallback>
      <p:transition spd="slow" advTm="14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274" y="812893"/>
            <a:ext cx="7661569" cy="5144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0963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5987" y="828842"/>
            <a:ext cx="7777305" cy="5171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1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276" y="831850"/>
            <a:ext cx="7700962" cy="5133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22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0" y="816460"/>
            <a:ext cx="7815263" cy="5171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1225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4" y="857251"/>
            <a:ext cx="10258424" cy="5129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8848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4550" y="825914"/>
            <a:ext cx="7915275" cy="5237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8880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857250"/>
            <a:ext cx="9144000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6497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666" r="-386" b="12500"/>
          <a:stretch/>
        </p:blipFill>
        <p:spPr>
          <a:xfrm>
            <a:off x="3914776" y="800100"/>
            <a:ext cx="4471988" cy="520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37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656" y="835510"/>
            <a:ext cx="7786688" cy="51869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360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708" r="1299" b="12708"/>
          <a:stretch/>
        </p:blipFill>
        <p:spPr>
          <a:xfrm>
            <a:off x="3626748" y="800602"/>
            <a:ext cx="4860027" cy="5185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103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96636" y="675409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2891" y="857250"/>
            <a:ext cx="4706217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096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73" b="12917"/>
          <a:stretch/>
        </p:blipFill>
        <p:spPr>
          <a:xfrm>
            <a:off x="3322674" y="800488"/>
            <a:ext cx="5478426" cy="5171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27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827484"/>
            <a:ext cx="8229600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494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569" y="861719"/>
            <a:ext cx="10142862" cy="51345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75566" y="2967335"/>
            <a:ext cx="8840882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Photos surprenantes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endParaRPr lang="fr-FR" sz="60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392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98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2020-12-16T17:07:50Z</dcterms:created>
  <dcterms:modified xsi:type="dcterms:W3CDTF">2020-12-16T18:24:20Z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