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7"/>
  </p:notesMasterIdLst>
  <p:sldIdLst>
    <p:sldId id="259" r:id="rId2"/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D+rYxWX3OBVufv73UQumg==" hashData="TzQleP8NbcxgaaApT1WMS91wyr9JpSSG0HkAz7AofBBaRDrtaVMfL0Eb+979SU67hJssayHu7KTcNEda5xrpN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1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78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6857FA-769B-4572-8ADB-EC7646940992}" type="datetimeFigureOut">
              <a:rPr lang="fr-FR" smtClean="0"/>
              <a:t>16/12/2020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A1BDCD-1901-48CB-880C-AC3C5EEDD6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14509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97501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74049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23902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73865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68442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90071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6405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3020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96036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43443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58424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04096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244319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697072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56006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125B0-9A25-4B33-9705-66861D1ED4E7}" type="datetime1">
              <a:rPr lang="fr-FR" smtClean="0"/>
              <a:t>16/12/2020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2965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60474-E8DF-4433-8586-BC7627AA9D02}" type="datetime1">
              <a:rPr lang="fr-FR" smtClean="0"/>
              <a:t>16/12/2020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027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861D6-312F-4FC9-AA3A-5173E6DCA0BD}" type="datetime1">
              <a:rPr lang="fr-FR" smtClean="0"/>
              <a:t>16/12/2020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8999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E9A1F-A91D-480C-A669-8785635F97FA}" type="datetime1">
              <a:rPr lang="fr-FR" smtClean="0"/>
              <a:t>16/12/2020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680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1316B-7FE0-4330-B86E-D5D2865BFF9D}" type="datetime1">
              <a:rPr lang="fr-FR" smtClean="0"/>
              <a:t>16/12/2020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5910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E90A1-6082-419C-8D1E-22320C8AE419}" type="datetime1">
              <a:rPr lang="fr-FR" smtClean="0"/>
              <a:t>16/12/2020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4019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F51CA-B694-46D3-B0DE-477CDA6D2B29}" type="datetime1">
              <a:rPr lang="fr-FR" smtClean="0"/>
              <a:t>16/12/2020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6478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73A0A-CCB7-4078-A209-663028C0DDA1}" type="datetime1">
              <a:rPr lang="fr-FR" smtClean="0"/>
              <a:t>16/12/2020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7526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B8112-CDCA-4380-A493-D717E0981499}" type="datetime1">
              <a:rPr lang="fr-FR" smtClean="0"/>
              <a:t>16/12/2020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3045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5AA0C-7143-4570-BE91-7BE66119A026}" type="datetime1">
              <a:rPr lang="fr-FR" smtClean="0"/>
              <a:t>16/12/2020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7141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4F887-6FE4-4F62-A171-8971F84B61C0}" type="datetime1">
              <a:rPr lang="fr-FR" smtClean="0"/>
              <a:t>16/12/2020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005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62000">
              <a:schemeClr val="bg1"/>
            </a:gs>
            <a:gs pos="81000">
              <a:schemeClr val="bg1"/>
            </a:gs>
            <a:gs pos="100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3C593B-ABA4-4613-9091-B0A560C784F6}" type="datetime1">
              <a:rPr lang="fr-FR" smtClean="0"/>
              <a:t>16/12/2020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075495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4569" y="861719"/>
            <a:ext cx="10142862" cy="513456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675564" y="2967335"/>
            <a:ext cx="8840882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dirty="0" smtClean="0">
                <a:ln w="0">
                  <a:solidFill>
                    <a:srgbClr val="FFC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Photos surprenantes</a:t>
            </a:r>
          </a:p>
          <a:p>
            <a:pPr algn="ctr"/>
            <a:r>
              <a:rPr lang="fr-FR" sz="6000" dirty="0" smtClean="0">
                <a:ln w="0">
                  <a:solidFill>
                    <a:srgbClr val="FFC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6000" dirty="0" smtClean="0">
                <a:ln w="0">
                  <a:solidFill>
                    <a:srgbClr val="FFC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N°2</a:t>
            </a:r>
            <a:endParaRPr lang="fr-FR" sz="6000" b="0" cap="none" spc="0" dirty="0">
              <a:ln w="0">
                <a:solidFill>
                  <a:srgbClr val="FFC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923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  <p:sndAc>
          <p:stSnd loop="1">
            <p:snd r:embed="rId3" name="Biscaya - James Last.wav"/>
          </p:stSnd>
        </p:sndAc>
      </p:transition>
    </mc:Choice>
    <mc:Fallback>
      <p:transition spd="slow" advTm="14000">
        <p:wedge/>
        <p:sndAc>
          <p:stSnd loop="1">
            <p:snd r:embed="rId3" name="Biscaya - James La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7424" y="796924"/>
            <a:ext cx="7786689" cy="51911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0963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8890" y="828674"/>
            <a:ext cx="8531238" cy="51149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81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1515" y="842963"/>
            <a:ext cx="7620536" cy="50863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08227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7425" y="872449"/>
            <a:ext cx="7615238" cy="5071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225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0201" y="900112"/>
            <a:ext cx="8991602" cy="5057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8848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313" y="829771"/>
            <a:ext cx="7272338" cy="5141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880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1308" y="912496"/>
            <a:ext cx="7963995" cy="5033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6497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63" y="826393"/>
            <a:ext cx="9072562" cy="5111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374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1674" y="818554"/>
            <a:ext cx="8301039" cy="51881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3601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6050" y="822891"/>
            <a:ext cx="6886575" cy="516223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647103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7300" y="826477"/>
            <a:ext cx="9772650" cy="51548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20960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1144" y="834443"/>
            <a:ext cx="9170194" cy="51663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94276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0423" y="828675"/>
            <a:ext cx="9178052" cy="51707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54946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4569" y="861719"/>
            <a:ext cx="10142862" cy="513456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675566" y="2967335"/>
            <a:ext cx="8840882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dirty="0" smtClean="0">
                <a:ln w="0">
                  <a:solidFill>
                    <a:srgbClr val="FFC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000" dirty="0" smtClean="0">
                <a:ln w="0">
                  <a:solidFill>
                    <a:srgbClr val="FFC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Photos surprenantes</a:t>
            </a:r>
          </a:p>
          <a:p>
            <a:pPr algn="ctr"/>
            <a:r>
              <a:rPr lang="fr-FR" sz="6000" dirty="0" smtClean="0">
                <a:ln w="0">
                  <a:solidFill>
                    <a:srgbClr val="FFC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</a:t>
            </a:r>
            <a:endParaRPr lang="fr-FR" sz="6000" b="0" cap="none" spc="0" dirty="0">
              <a:ln w="0">
                <a:solidFill>
                  <a:srgbClr val="FFC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9392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</TotalTime>
  <Words>98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2020-12-16T17:07:50Z</dcterms:created>
  <dcterms:modified xsi:type="dcterms:W3CDTF">2020-12-16T18:12:10Z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