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Bm6P1fRS8wD3SjWXJrHeg==" hashData="uBblRmznIiqOmF/8PY6XgtRYhc9tmJrltMT6EcoBYSnt/E9FUiJr3/mNje5Fj4ExLRHMoExvHqDlTjAEp+JA8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1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857FA-769B-4572-8ADB-EC7646940992}" type="datetimeFigureOut">
              <a:rPr lang="fr-FR" smtClean="0"/>
              <a:t>16/12/2020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A1BDCD-1901-48CB-880C-AC3C5EEDD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450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7501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404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3902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3865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844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90071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640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3020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603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344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5842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409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4431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9707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600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125B0-9A25-4B33-9705-66861D1ED4E7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96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60474-E8DF-4433-8586-BC7627AA9D02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027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61D6-312F-4FC9-AA3A-5173E6DCA0BD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99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9A1F-A91D-480C-A669-8785635F97FA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80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1316B-7FE0-4330-B86E-D5D2865BFF9D}" type="datetime1">
              <a:rPr lang="fr-FR" smtClean="0"/>
              <a:t>16/12/2020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910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90A1-6082-419C-8D1E-22320C8AE419}" type="datetime1">
              <a:rPr lang="fr-FR" smtClean="0"/>
              <a:t>16/12/2020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01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51CA-B694-46D3-B0DE-477CDA6D2B29}" type="datetime1">
              <a:rPr lang="fr-FR" smtClean="0"/>
              <a:t>16/12/2020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478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3A0A-CCB7-4078-A209-663028C0DDA1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526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B8112-CDCA-4380-A493-D717E0981499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04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AA0C-7143-4570-BE91-7BE66119A026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141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F887-6FE4-4F62-A171-8971F84B61C0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00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62000">
              <a:schemeClr val="bg1"/>
            </a:gs>
            <a:gs pos="81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C593B-ABA4-4613-9091-B0A560C784F6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7549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569" y="861719"/>
            <a:ext cx="10142862" cy="51345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75564" y="2967335"/>
            <a:ext cx="884088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Photos surprenantes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N°1</a:t>
            </a:r>
            <a:endParaRPr lang="fr-FR" sz="60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23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571" t="5037" r="749" b="7817"/>
          <a:stretch/>
        </p:blipFill>
        <p:spPr>
          <a:xfrm>
            <a:off x="974361" y="809267"/>
            <a:ext cx="10238282" cy="52001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0963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3870" y="815615"/>
            <a:ext cx="8724274" cy="51354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1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3711" y="846319"/>
            <a:ext cx="8259581" cy="5162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8227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3120" y="860184"/>
            <a:ext cx="6505731" cy="50870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1225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4723" y="832499"/>
            <a:ext cx="4322554" cy="51306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8848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47" b="20924"/>
          <a:stretch/>
        </p:blipFill>
        <p:spPr>
          <a:xfrm>
            <a:off x="3341085" y="803734"/>
            <a:ext cx="5509829" cy="5188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8880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850" r="944" b="7587"/>
          <a:stretch/>
        </p:blipFill>
        <p:spPr>
          <a:xfrm>
            <a:off x="3469198" y="819519"/>
            <a:ext cx="5253604" cy="51566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6497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282" r="634" b="9350"/>
          <a:stretch/>
        </p:blipFill>
        <p:spPr>
          <a:xfrm>
            <a:off x="3532908" y="797033"/>
            <a:ext cx="5207833" cy="52015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37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269" y="869430"/>
            <a:ext cx="7030387" cy="5122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3601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8839" y="839449"/>
            <a:ext cx="8679305" cy="5149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103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4144" y="855084"/>
            <a:ext cx="9623686" cy="5121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0960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715" y="854439"/>
            <a:ext cx="10241917" cy="50966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4276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3474" y="839692"/>
            <a:ext cx="7615005" cy="5131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494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569" y="861719"/>
            <a:ext cx="10142862" cy="51345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75566" y="2967335"/>
            <a:ext cx="8840882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Photos surprenantes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endParaRPr lang="fr-FR" sz="60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392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98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2020-12-16T17:07:50Z</dcterms:created>
  <dcterms:modified xsi:type="dcterms:W3CDTF">2020-12-16T17:44:42Z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