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9" r:id="rId5"/>
    <p:sldId id="278" r:id="rId6"/>
    <p:sldId id="281" r:id="rId7"/>
    <p:sldId id="280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NogirdX4L+tN14WK0icqA==" hashData="qv3iNo7MPxKEwLJuf3zcoAJHPydORGY3PIf4wOrm7P1ygx4tc9g3tTWLRy/S3zBku2/fjH4RMHGdkAJC/hK6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N°9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963" y="1090472"/>
            <a:ext cx="6236074" cy="4677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095519"/>
            <a:ext cx="6772624" cy="4713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314" t="76" r="6392" b="76"/>
          <a:stretch/>
        </p:blipFill>
        <p:spPr>
          <a:xfrm>
            <a:off x="2528047" y="1094212"/>
            <a:ext cx="7113494" cy="4678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4" y="1078794"/>
            <a:ext cx="6261384" cy="4689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082501"/>
            <a:ext cx="7073154" cy="4716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819" y="1102659"/>
            <a:ext cx="8332373" cy="466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859" y="1090067"/>
            <a:ext cx="9049870" cy="4689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8353" y="1083202"/>
            <a:ext cx="6266330" cy="4698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105390"/>
            <a:ext cx="6185647" cy="4653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4" b="4870"/>
          <a:stretch/>
        </p:blipFill>
        <p:spPr>
          <a:xfrm>
            <a:off x="2952959" y="1088586"/>
            <a:ext cx="6286081" cy="4680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764" y="1098176"/>
            <a:ext cx="5446059" cy="4680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86900"/>
            <a:ext cx="7032812" cy="4681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0060" y="1089213"/>
            <a:ext cx="6249787" cy="4693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675" y="1070754"/>
            <a:ext cx="9339972" cy="47249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2020-11-02T18:46:32Z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