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PDliBSdGnDggNSCWHX4LA==" hashData="znVY5Qqx8oXaQHEAf7n+tsSPNbsjTsIl7CSYYEd5MImr7IxT1vRD806l3ifAOEtz72WJHBZFPswjbqhQGp9Q+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02/11/2020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02/11/2020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02/11/2020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391802"/>
            <a:ext cx="87751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N°8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audio3.wav"/>
          </p:stSnd>
        </p:sndAc>
      </p:transition>
    </mc:Choice>
    <mc:Fallback>
      <p:transition spd="slow" advTm="16000">
        <p:wedge/>
        <p:sndAc>
          <p:stSnd loop="1">
            <p:snd r:embed="rId3" name="audio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77470" y="982177"/>
            <a:ext cx="985938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La locomotive à vapeur est inventée en 1804 par Richard Trevithick au Royaume-Uni. La traction à la vapeur reste le type de traction le plus couramment utilisé, de la naissance du chemin de fer jusque dans les années 1950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Les machines à vapeur sont ensuite progressivement puis totalement remplacées par les machines diesel et électriques. La dernière locomotive à vapeur est construite en France en 1953, et le 29 mars 1974, la locomotive 141 R 420 assure le dernier convoi de marchandises en France entre la gare de </a:t>
            </a:r>
            <a:r>
              <a:rPr lang="fr-FR" sz="24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Béning</a:t>
            </a:r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 et celle de Sarreguemines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Aujourd’hui, les locomotives à vapeur roulent toujours, dans le cadre de trains touristiques.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1089772"/>
            <a:ext cx="7529456" cy="470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1102000"/>
            <a:ext cx="8942294" cy="4679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235" y="1072853"/>
            <a:ext cx="7530354" cy="4684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318" y="1102658"/>
            <a:ext cx="9354670" cy="4677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17"/>
          <a:stretch/>
        </p:blipFill>
        <p:spPr>
          <a:xfrm>
            <a:off x="2451846" y="1103623"/>
            <a:ext cx="7288307" cy="4650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89" b="5829"/>
          <a:stretch/>
        </p:blipFill>
        <p:spPr>
          <a:xfrm>
            <a:off x="2766972" y="1089212"/>
            <a:ext cx="6658055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 b="4824"/>
          <a:stretch/>
        </p:blipFill>
        <p:spPr>
          <a:xfrm>
            <a:off x="2809177" y="1089212"/>
            <a:ext cx="6573646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318" y="1089211"/>
            <a:ext cx="7039535" cy="4693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65" b="2861"/>
          <a:stretch/>
        </p:blipFill>
        <p:spPr>
          <a:xfrm>
            <a:off x="1934135" y="1073774"/>
            <a:ext cx="8323730" cy="4710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2262" y="1089212"/>
            <a:ext cx="6247475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4" b="3644"/>
          <a:stretch/>
        </p:blipFill>
        <p:spPr>
          <a:xfrm>
            <a:off x="2835089" y="1070435"/>
            <a:ext cx="6521822" cy="4717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096270"/>
            <a:ext cx="7032812" cy="4680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0265" y="1075765"/>
            <a:ext cx="9125323" cy="4693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0423" y="1102659"/>
            <a:ext cx="6257366" cy="4693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526" y="1116107"/>
            <a:ext cx="7482635" cy="4639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540659"/>
            <a:ext cx="87751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82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236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2020-10-28T18:29:18Z</dcterms:created>
  <dcterms:modified xsi:type="dcterms:W3CDTF">2020-11-02T18:30:59Z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