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83" r:id="rId6"/>
    <p:sldId id="279" r:id="rId7"/>
    <p:sldId id="280" r:id="rId8"/>
    <p:sldId id="281" r:id="rId9"/>
    <p:sldId id="282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2lIfaMzrHS3QOMZWa7NiA==" hashData="mBXzTRHmVhAyrjxdtRS4byD+VAajwOcTtLuJveFfo7BqIl4bVTB8SOXp1m3xrFHeDQtmMR5Yb04u5w8AjWw+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N°7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862" y="1105415"/>
            <a:ext cx="6894529" cy="4679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354" y="1068265"/>
            <a:ext cx="6295292" cy="4721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793" y="1076282"/>
            <a:ext cx="7050992" cy="4709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138" y="1101238"/>
            <a:ext cx="8335108" cy="4688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785" y="1106599"/>
            <a:ext cx="6629400" cy="4673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062" y="1093578"/>
            <a:ext cx="5926015" cy="4675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0015" y="1071462"/>
            <a:ext cx="4888524" cy="4737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216" y="1072661"/>
            <a:ext cx="6312876" cy="4734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900" y="1065306"/>
            <a:ext cx="3581400" cy="47625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0629" y="1065306"/>
            <a:ext cx="3545541" cy="472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4" y="1080824"/>
            <a:ext cx="7288307" cy="470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092574"/>
            <a:ext cx="6239435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334" y="1089213"/>
            <a:ext cx="6900078" cy="4681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7647" y="1116106"/>
            <a:ext cx="5966012" cy="4664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305" y="1075742"/>
            <a:ext cx="7023790" cy="4679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2020-11-02T18:00:53Z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