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9" r:id="rId10"/>
    <p:sldId id="290" r:id="rId11"/>
    <p:sldId id="291" r:id="rId12"/>
    <p:sldId id="288" r:id="rId13"/>
    <p:sldId id="283" r:id="rId14"/>
    <p:sldId id="284" r:id="rId15"/>
    <p:sldId id="285" r:id="rId16"/>
    <p:sldId id="286" r:id="rId17"/>
    <p:sldId id="287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AP6I0h7F2Om45ttU1yenQ==" hashData="hW2FMPVHbDci+T66Iy+f6MyIpofUu3kR0PlYEW9uSxCSfe0nfw1+aA5g+HYmLBWxtFsoHArQ2A0j+W4V/JqM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31/10/2020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31/10/2020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31/10/2020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31/10/2020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31/10/2020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31/10/2020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31/10/2020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N°3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094" y="1092322"/>
            <a:ext cx="8915400" cy="4685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175" y="1092321"/>
            <a:ext cx="8873320" cy="4663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541" y="1092321"/>
            <a:ext cx="8901954" cy="4678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410" y="1092323"/>
            <a:ext cx="8950084" cy="4703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410" y="1071123"/>
            <a:ext cx="8990425" cy="4724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376" y="1094254"/>
            <a:ext cx="8310283" cy="4674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87500"/>
            <a:ext cx="7059705" cy="4697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810" y="1398494"/>
            <a:ext cx="9859838" cy="4074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0869" y="1290918"/>
            <a:ext cx="9830262" cy="4276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76312"/>
            <a:ext cx="9334500" cy="490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094" y="1116106"/>
            <a:ext cx="8870140" cy="4661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76312"/>
            <a:ext cx="9334500" cy="490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094" y="1089212"/>
            <a:ext cx="8921317" cy="4688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094" y="1116106"/>
            <a:ext cx="8870140" cy="4661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31/10/2020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2020-10-28T18:29:18Z</dcterms:created>
  <dcterms:modified xsi:type="dcterms:W3CDTF">2020-10-31T19:40:21Z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