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0OTS9AhBpj4ppPggT1C0g==" hashData="tH1e9zwEFXpCRPekiWfAe5QAF/wE7PBoOzEVjt1g054/nQwdCFZ8ub6PEZphxtYPFhOkUH0kq4Ws4UT6yxKB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31/10/2020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31/10/2020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31/10/2020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N°2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119582"/>
            <a:ext cx="8848165" cy="4694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0372" y="1055366"/>
            <a:ext cx="8959016" cy="4753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587" y="1064055"/>
            <a:ext cx="8952696" cy="4704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306" y="1092322"/>
            <a:ext cx="8969188" cy="4713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541" y="1102659"/>
            <a:ext cx="8882282" cy="4667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647" y="1092321"/>
            <a:ext cx="8928848" cy="4692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753" y="1092321"/>
            <a:ext cx="8955742" cy="4706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988" y="1106455"/>
            <a:ext cx="8861612" cy="4656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106455"/>
            <a:ext cx="8888506" cy="4671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085255"/>
            <a:ext cx="8928847" cy="469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541" y="1092321"/>
            <a:ext cx="8901954" cy="4678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988" y="1094759"/>
            <a:ext cx="8888505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092322"/>
            <a:ext cx="8915400" cy="4685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988" y="1113521"/>
            <a:ext cx="8848165" cy="4649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2020-10-28T18:29:18Z</dcterms:created>
  <dcterms:modified xsi:type="dcterms:W3CDTF">2020-10-31T19:23:54Z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