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8" r:id="rId2"/>
    <p:sldId id="276" r:id="rId3"/>
    <p:sldId id="277" r:id="rId4"/>
    <p:sldId id="278" r:id="rId5"/>
    <p:sldId id="291" r:id="rId6"/>
    <p:sldId id="288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86" r:id="rId15"/>
    <p:sldId id="287" r:id="rId16"/>
    <p:sldId id="289" r:id="rId17"/>
    <p:sldId id="290" r:id="rId18"/>
    <p:sldId id="275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f9ZYUtXsWvizr3uMW9bOQ==" hashData="WqXZxAfqJTe2m8JD9DF3K74SxTM+OL5fd9zRvR8t7sLS0Qkp5CWE8eqg5S1wmAGB2thtTFdUCFxCK/qSlYS1M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F41F97-50C8-4D05-BB54-E3C3E4BEAE0C}" type="datetimeFigureOut">
              <a:rPr lang="fr-FR" smtClean="0"/>
              <a:t>02/11/2020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53CDA-E93B-42F5-872B-43E12A6AAA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01330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1198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9979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94594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01344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91795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74270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83279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7949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7139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46198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52674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59219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007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52962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2325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86863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7050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3299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02733-A9B5-4797-B0CD-2F87229E5744}" type="datetime1">
              <a:rPr lang="fr-FR" smtClean="0"/>
              <a:t>02/11/2020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898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8E848-2A52-4F7D-B568-D811E1229146}" type="datetime1">
              <a:rPr lang="fr-FR" smtClean="0"/>
              <a:t>02/11/2020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360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B430B-F96B-49D7-A252-5D5E8D7C8076}" type="datetime1">
              <a:rPr lang="fr-FR" smtClean="0"/>
              <a:t>02/11/2020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058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FE1E8-704E-4D64-83DF-86402079242E}" type="datetime1">
              <a:rPr lang="fr-FR" smtClean="0"/>
              <a:t>02/11/2020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1676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1B4AF-DC2B-4285-B631-CEC868050885}" type="datetime1">
              <a:rPr lang="fr-FR" smtClean="0"/>
              <a:t>02/11/2020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733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8E641-5FFD-41CD-85AB-B29951BDF89C}" type="datetime1">
              <a:rPr lang="fr-FR" smtClean="0"/>
              <a:t>02/11/2020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4194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6EAB0-B273-420B-B39E-E84438C4B83E}" type="datetime1">
              <a:rPr lang="fr-FR" smtClean="0"/>
              <a:t>02/11/2020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966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3CED1-EC1A-417E-ACA1-D50D7641CFC2}" type="datetime1">
              <a:rPr lang="fr-FR" smtClean="0"/>
              <a:t>02/11/2020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8983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21455-1BBF-49CC-A26F-957B30399246}" type="datetime1">
              <a:rPr lang="fr-FR" smtClean="0"/>
              <a:t>02/11/2020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6173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56A81-626D-4BA5-A369-0ED6437696BF}" type="datetime1">
              <a:rPr lang="fr-FR" smtClean="0"/>
              <a:t>02/11/2020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1863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5C90D-EB87-4B18-8580-C837BB6F221A}" type="datetime1">
              <a:rPr lang="fr-FR" smtClean="0"/>
              <a:t>02/11/2020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1933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2">
                <a:lumMod val="50000"/>
              </a:schemeClr>
            </a:gs>
            <a:gs pos="89000">
              <a:srgbClr val="C00000"/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F53E5B-FA6C-4A16-8274-7CD8A1C25814}" type="datetime1">
              <a:rPr lang="fr-FR" smtClean="0"/>
              <a:t>02/11/2020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141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7293" y="1079102"/>
            <a:ext cx="9779598" cy="4699797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708420" y="4391802"/>
            <a:ext cx="877515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hotos de trains à vapeur</a:t>
            </a:r>
          </a:p>
          <a:p>
            <a:r>
              <a:rPr lang="fr-FR" sz="4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     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N°10</a:t>
            </a:r>
            <a:endParaRPr lang="fr-FR" sz="4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7447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  <p:sndAc>
          <p:stSnd loop="1">
            <p:snd r:embed="rId3" name="audio3.wav"/>
          </p:stSnd>
        </p:sndAc>
      </p:transition>
    </mc:Choice>
    <mc:Fallback>
      <p:transition spd="slow" advTm="16000">
        <p:wedge/>
        <p:sndAc>
          <p:stSnd loop="1">
            <p:snd r:embed="rId3" name="audio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77470" y="982177"/>
            <a:ext cx="9859383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  <a:latin typeface="Magneto" panose="04030805050802020D02" pitchFamily="82" charset="0"/>
              </a:rPr>
              <a:t>La locomotive à vapeur est inventée en 1804 par Richard Trevithick au Royaume-Uni. La traction à la vapeur reste le type de traction le plus couramment utilisé, de la naissance du chemin de fer jusque dans les années 1950</a:t>
            </a:r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.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  <a:p>
            <a:r>
              <a:rPr lang="fr-FR" sz="2400" b="1" dirty="0">
                <a:solidFill>
                  <a:schemeClr val="bg1"/>
                </a:solidFill>
                <a:latin typeface="Magneto" panose="04030805050802020D02" pitchFamily="82" charset="0"/>
              </a:rPr>
              <a:t>Les machines à vapeur sont ensuite progressivement puis totalement remplacées par les machines diesel et électriques. La dernière locomotive à vapeur est construite en France en 1953, et le 29 mars 1974, la locomotive 141 R 420 assure le dernier convoi de marchandises en France entre la gare de </a:t>
            </a:r>
            <a:r>
              <a:rPr lang="fr-FR" sz="2400" b="1" dirty="0" err="1">
                <a:solidFill>
                  <a:schemeClr val="bg1"/>
                </a:solidFill>
                <a:latin typeface="Magneto" panose="04030805050802020D02" pitchFamily="82" charset="0"/>
              </a:rPr>
              <a:t>Béning</a:t>
            </a:r>
            <a:r>
              <a:rPr lang="fr-FR" sz="2400" b="1" dirty="0">
                <a:solidFill>
                  <a:schemeClr val="bg1"/>
                </a:solidFill>
                <a:latin typeface="Magneto" panose="04030805050802020D02" pitchFamily="82" charset="0"/>
              </a:rPr>
              <a:t> et celle de Sarreguemines</a:t>
            </a:r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.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  <a:p>
            <a:r>
              <a:rPr lang="fr-FR" sz="2400" b="1" dirty="0">
                <a:solidFill>
                  <a:schemeClr val="bg1"/>
                </a:solidFill>
                <a:latin typeface="Magneto" panose="04030805050802020D02" pitchFamily="82" charset="0"/>
              </a:rPr>
              <a:t>Aujourd’hui, les locomotives à vapeur roulent toujours, dans le cadre de trains touristiques.</a:t>
            </a:r>
          </a:p>
        </p:txBody>
      </p:sp>
    </p:spTree>
    <p:extLst>
      <p:ext uri="{BB962C8B-B14F-4D97-AF65-F5344CB8AC3E}">
        <p14:creationId xmlns:p14="http://schemas.microsoft.com/office/powerpoint/2010/main" val="1926280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3235" y="1089772"/>
            <a:ext cx="7529456" cy="47059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4018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7257" y="1075765"/>
            <a:ext cx="6837487" cy="47064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66212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4875" y="1102660"/>
            <a:ext cx="8887863" cy="46661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245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72782" y="1075765"/>
            <a:ext cx="6446436" cy="47064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33570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4906" y="1122829"/>
            <a:ext cx="6225988" cy="46694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872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8794" y="1062318"/>
            <a:ext cx="6352782" cy="47025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52040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1494" y="1098691"/>
            <a:ext cx="7059706" cy="46933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47523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4942" y="1072586"/>
            <a:ext cx="7126940" cy="47426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4185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43260" y="1128120"/>
            <a:ext cx="3496375" cy="46137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1244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1154" y="1070238"/>
            <a:ext cx="7167282" cy="47323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5315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6306" y="1102839"/>
            <a:ext cx="6736976" cy="46678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6532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5246" y="1099839"/>
            <a:ext cx="6212541" cy="46650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5795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1047750"/>
            <a:ext cx="9525000" cy="4762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682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960" r="-490" b="12354"/>
          <a:stretch/>
        </p:blipFill>
        <p:spPr>
          <a:xfrm>
            <a:off x="1976999" y="1089212"/>
            <a:ext cx="8284218" cy="46795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8821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42" b="8336"/>
          <a:stretch/>
        </p:blipFill>
        <p:spPr>
          <a:xfrm>
            <a:off x="2151889" y="1102659"/>
            <a:ext cx="7888222" cy="46526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4975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7293" y="1079102"/>
            <a:ext cx="9779598" cy="4699797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708420" y="4540659"/>
            <a:ext cx="877515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hotos de trains à vapeur</a:t>
            </a:r>
            <a:endParaRPr lang="fr-FR" sz="4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3829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91</TotalTime>
  <Words>236</Words>
  <Application>Microsoft Office PowerPoint</Application>
  <PresentationFormat>Grand écran</PresentationFormat>
  <Paragraphs>78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2020-10-28T18:29:18Z</dcterms:created>
  <dcterms:modified xsi:type="dcterms:W3CDTF">2020-11-02T19:04:50Z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