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cjttm4Si/tF/6mtpQTBkw==" hashData="pisGdWWwF1gmkdQS0WBJZRiCrTogG/b77yE84n5bdvN63BpfJZ4Jnh7h9A4Vx0R+1CEkQkAyTlFuXCFQfkuJ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4" d="100"/>
          <a:sy n="74" d="100"/>
        </p:scale>
        <p:origin x="47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0754C-8E2D-4D86-9880-3E61295C4A2D}" type="datetimeFigureOut">
              <a:rPr lang="fr-FR" smtClean="0"/>
              <a:t>31/10/2020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4CF5-75D0-48FC-8E83-526A33143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29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0754C-8E2D-4D86-9880-3E61295C4A2D}" type="datetimeFigureOut">
              <a:rPr lang="fr-FR" smtClean="0"/>
              <a:t>31/10/2020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74CF5-75D0-48FC-8E83-526A33143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56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58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  <p:sndAc>
          <p:stSnd loop="1">
            <p:snd r:embed="rId2" name="Jentends Siffler Le Train - Richard Anthony.wav"/>
          </p:stSnd>
        </p:sndAc>
      </p:transition>
    </mc:Choice>
    <mc:Fallback>
      <p:transition spd="slow" advTm="15000">
        <p:wedge/>
        <p:sndAc>
          <p:stSnd loop="1">
            <p:snd r:embed="rId2" name="Jentends Siffler Le Train - Richard Anthon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17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4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5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9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66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75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15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83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348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8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9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47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49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6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03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49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36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47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wedge/>
      </p:transition>
    </mc:Choice>
    <mc:Fallback>
      <p:transition spd="slow" advTm="15000">
        <p:wedg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Grand écran</PresentationFormat>
  <Paragraphs>0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2020-10-31T18:22:05Z</dcterms:created>
  <dcterms:modified xsi:type="dcterms:W3CDTF">2020-10-31T18:28:32Z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