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TTaTMvGGRxGIv+kDZHk0A==" hashData="ynyhxACUjOzyOg02UBBpi8fpGGuz7vyd/JcvgEprRk2I4BgrjliPBDC7zYhVqtoaRSTLCSmlV0eMHMdpjzEN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266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07/11/2020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07/11/2020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07/11/2020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07/11/2020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74000">
              <a:schemeClr val="bg1">
                <a:lumMod val="50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07/11/2020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897" y="1071587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9178" y="2535466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N° </a:t>
            </a:r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9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60535" y="1529447"/>
            <a:ext cx="84956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d'amitiés animalières qui va réchauffer votre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cœur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 jamais</a:t>
            </a:r>
          </a:p>
        </p:txBody>
      </p:sp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69" r="-614"/>
          <a:stretch/>
        </p:blipFill>
        <p:spPr>
          <a:xfrm>
            <a:off x="3725869" y="1135429"/>
            <a:ext cx="4740262" cy="4686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80" b="52157"/>
          <a:stretch/>
        </p:blipFill>
        <p:spPr>
          <a:xfrm>
            <a:off x="2335491" y="1055824"/>
            <a:ext cx="7521017" cy="4746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627" r="-698"/>
          <a:stretch/>
        </p:blipFill>
        <p:spPr>
          <a:xfrm>
            <a:off x="2615625" y="1075991"/>
            <a:ext cx="6960749" cy="4692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7878" y="1082908"/>
            <a:ext cx="6256244" cy="469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3" y="1095718"/>
            <a:ext cx="7009489" cy="4726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5" y="1068720"/>
            <a:ext cx="6346027" cy="4753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064124"/>
            <a:ext cx="7126941" cy="4753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50" b="7951"/>
          <a:stretch/>
        </p:blipFill>
        <p:spPr>
          <a:xfrm>
            <a:off x="1440108" y="1069271"/>
            <a:ext cx="9311784" cy="4719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083183"/>
            <a:ext cx="7235013" cy="4738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060" y="1085087"/>
            <a:ext cx="5862916" cy="4695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7" y="1074612"/>
            <a:ext cx="6923443" cy="4747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8" y="1092572"/>
            <a:ext cx="6279777" cy="4709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66608"/>
            <a:ext cx="7128170" cy="4755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588" y="1086690"/>
            <a:ext cx="8377518" cy="4712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588" y="1086690"/>
            <a:ext cx="8377518" cy="4712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270" y="1067724"/>
            <a:ext cx="6019773" cy="4754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765" y="1115770"/>
            <a:ext cx="8964469" cy="47063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07/11/2020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400" y="1095291"/>
            <a:ext cx="9794929" cy="47742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1540" y="2760311"/>
            <a:ext cx="83936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d'amitiés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61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139</Words>
  <Application>Microsoft Office PowerPoint</Application>
  <PresentationFormat>Grand écran</PresentationFormat>
  <Paragraphs>85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2020-11-07T17:11:44Z</dcterms:created>
  <dcterms:modified xsi:type="dcterms:W3CDTF">2020-11-07T19:37:56Z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