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7" r:id="rId14"/>
    <p:sldId id="269" r:id="rId15"/>
    <p:sldId id="270" r:id="rId16"/>
    <p:sldId id="272" r:id="rId17"/>
    <p:sldId id="273" r:id="rId18"/>
    <p:sldId id="274" r:id="rId19"/>
    <p:sldId id="275" r:id="rId20"/>
    <p:sldId id="276" r:id="rId2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ZVz4uXPJm+H53vLQaaK5A==" hashData="JVbEfGA4QTyRXg24g6aHdFN3XjOromBO0SNImCfZ4Uf+uuCmCI3RevD/GpPSf3YL8IqdbP7XCdfF7Eft0OUkXg=="/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D82812-1FA6-4C0A-AAC1-B5CBFDC4381E}" type="datetimeFigureOut">
              <a:rPr lang="fr-FR" smtClean="0"/>
              <a:t>07/11/2020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FBFEC1-951D-4E25-BB08-6D3ED8EFD0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27837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00958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81933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23976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24376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25170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94720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28030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39644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87279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67832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06744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598256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57955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4546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601203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034441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569037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815252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835149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62660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52508-4F1E-4FA1-8414-332FFB092E33}" type="datetime1">
              <a:rPr lang="fr-FR" smtClean="0"/>
              <a:t>07/11/2020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2221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A89B2-6B39-4F08-A5A5-C6605354916C}" type="datetime1">
              <a:rPr lang="fr-FR" smtClean="0"/>
              <a:t>07/11/2020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2592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72C01-66BC-4769-B683-BCA62C9BAFDA}" type="datetime1">
              <a:rPr lang="fr-FR" smtClean="0"/>
              <a:t>07/11/2020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9401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76D35-AEDF-4724-AB1F-3491A111B00D}" type="datetime1">
              <a:rPr lang="fr-FR" smtClean="0"/>
              <a:t>07/11/2020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467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20A81-3D87-4113-8DA0-B78D3ED246FA}" type="datetime1">
              <a:rPr lang="fr-FR" smtClean="0"/>
              <a:t>07/11/2020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305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FF7B6-FE09-4D70-AD93-81085FB2A464}" type="datetime1">
              <a:rPr lang="fr-FR" smtClean="0"/>
              <a:t>07/11/2020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0021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60F29-8C54-4C49-9068-2E4136B55B51}" type="datetime1">
              <a:rPr lang="fr-FR" smtClean="0"/>
              <a:t>07/11/2020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9381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A1340-9F4A-4DB3-8833-2E47E9BEB71F}" type="datetime1">
              <a:rPr lang="fr-FR" smtClean="0"/>
              <a:t>07/11/2020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1393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2B611-C41B-4860-B058-D5B767AE2702}" type="datetime1">
              <a:rPr lang="fr-FR" smtClean="0"/>
              <a:t>07/11/2020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1627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B0BB3-69FE-45EA-B823-34A4265F00C4}" type="datetime1">
              <a:rPr lang="fr-FR" smtClean="0"/>
              <a:t>07/11/2020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4117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10C00-AEBD-4FF6-827C-AA6E328EE72B}" type="datetime1">
              <a:rPr lang="fr-FR" smtClean="0"/>
              <a:t>07/11/2020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5981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74000">
              <a:schemeClr val="bg1">
                <a:lumMod val="50000"/>
              </a:schemeClr>
            </a:gs>
            <a:gs pos="88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A9B972-43F5-47B1-A6D8-8A02D8ABE284}" type="datetime1">
              <a:rPr lang="fr-FR" smtClean="0"/>
              <a:t>07/11/2020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96659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897" y="1071587"/>
            <a:ext cx="9794929" cy="477423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99178" y="2535466"/>
            <a:ext cx="8393644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Photos d'amitiés</a:t>
            </a:r>
          </a:p>
          <a:p>
            <a:r>
              <a:rPr lang="fr-FR" sz="7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N° </a:t>
            </a:r>
            <a:r>
              <a:rPr lang="fr-FR" sz="7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r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endParaRPr lang="fr-FR" sz="72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457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  <p:sndAc>
          <p:stSnd loop="1">
            <p:snd r:embed="rId3" name="Ennio Morricone  THE BAD AND THE UGLLY -MEME CHOSE.wav"/>
          </p:stSnd>
        </p:sndAc>
      </p:transition>
    </mc:Choice>
    <mc:Fallback>
      <p:transition spd="slow" advTm="9000">
        <p:wedge/>
        <p:sndAc>
          <p:stSnd loop="1">
            <p:snd r:embed="rId3" name="Ennio Morricone  THE BAD AND THE UGLLY -MEME CHO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960535" y="1529447"/>
            <a:ext cx="849565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Photos </a:t>
            </a:r>
            <a:r>
              <a:rPr lang="fr-FR" sz="6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d'amitiés animalières qui va réchauffer votre 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cœur </a:t>
            </a:r>
            <a:r>
              <a:rPr lang="fr-FR" sz="6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comme jamais</a:t>
            </a:r>
          </a:p>
        </p:txBody>
      </p:sp>
    </p:spTree>
    <p:extLst>
      <p:ext uri="{BB962C8B-B14F-4D97-AF65-F5344CB8AC3E}">
        <p14:creationId xmlns:p14="http://schemas.microsoft.com/office/powerpoint/2010/main" val="253154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118" r="-1136" b="21373"/>
          <a:stretch/>
        </p:blipFill>
        <p:spPr>
          <a:xfrm>
            <a:off x="3304562" y="1075765"/>
            <a:ext cx="5582876" cy="47463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55511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686" r="227" b="20588"/>
          <a:stretch/>
        </p:blipFill>
        <p:spPr>
          <a:xfrm>
            <a:off x="3466142" y="1055824"/>
            <a:ext cx="5259716" cy="47463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0200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925" r="-51" b="50000"/>
          <a:stretch/>
        </p:blipFill>
        <p:spPr>
          <a:xfrm>
            <a:off x="2113357" y="1098065"/>
            <a:ext cx="7965286" cy="46618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62848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49804" r="-452"/>
          <a:stretch/>
        </p:blipFill>
        <p:spPr>
          <a:xfrm>
            <a:off x="2532529" y="1063224"/>
            <a:ext cx="7126941" cy="47315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77889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2" b="54510"/>
          <a:stretch/>
        </p:blipFill>
        <p:spPr>
          <a:xfrm>
            <a:off x="2837329" y="1079198"/>
            <a:ext cx="6750424" cy="47256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71250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1373" r="21" b="8235"/>
          <a:stretch/>
        </p:blipFill>
        <p:spPr>
          <a:xfrm>
            <a:off x="2288946" y="1062548"/>
            <a:ext cx="7614107" cy="47329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35774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5490" r="-352" b="15882"/>
          <a:stretch/>
        </p:blipFill>
        <p:spPr>
          <a:xfrm>
            <a:off x="3077136" y="1078282"/>
            <a:ext cx="6037728" cy="47014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13502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6667" r="-98" b="30588"/>
          <a:stretch/>
        </p:blipFill>
        <p:spPr>
          <a:xfrm>
            <a:off x="3272358" y="1099982"/>
            <a:ext cx="5568737" cy="47221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68134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5686" r="-244" b="19019"/>
          <a:stretch/>
        </p:blipFill>
        <p:spPr>
          <a:xfrm>
            <a:off x="3806604" y="1061298"/>
            <a:ext cx="4705383" cy="47453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02305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649" r="454" b="4361"/>
          <a:stretch/>
        </p:blipFill>
        <p:spPr>
          <a:xfrm>
            <a:off x="3348810" y="1096926"/>
            <a:ext cx="5494380" cy="46641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82735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9144" r="-1160" b="23378"/>
          <a:stretch/>
        </p:blipFill>
        <p:spPr>
          <a:xfrm>
            <a:off x="2070847" y="1093353"/>
            <a:ext cx="8217202" cy="46690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91066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4834" y="1080246"/>
            <a:ext cx="4719919" cy="47199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10051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9071" y="1084537"/>
            <a:ext cx="6938682" cy="46588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17381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152" b="50000"/>
          <a:stretch/>
        </p:blipFill>
        <p:spPr>
          <a:xfrm>
            <a:off x="1330124" y="1049661"/>
            <a:ext cx="9531751" cy="47586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2436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0807" r="-555"/>
          <a:stretch/>
        </p:blipFill>
        <p:spPr>
          <a:xfrm>
            <a:off x="1360958" y="1062318"/>
            <a:ext cx="9729371" cy="47597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40446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5588" y="1102658"/>
            <a:ext cx="6172201" cy="46291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19546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52" b="18421"/>
          <a:stretch/>
        </p:blipFill>
        <p:spPr>
          <a:xfrm>
            <a:off x="3039596" y="1094183"/>
            <a:ext cx="5916146" cy="47279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94591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5400" y="1095291"/>
            <a:ext cx="9794929" cy="477423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011540" y="2760311"/>
            <a:ext cx="8393644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Photos d'amitiés</a:t>
            </a:r>
          </a:p>
          <a:p>
            <a:r>
              <a:rPr lang="fr-FR" sz="7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</a:t>
            </a:r>
            <a:endParaRPr lang="fr-FR" sz="72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5614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139</Words>
  <Application>Microsoft Office PowerPoint</Application>
  <PresentationFormat>Grand écran</PresentationFormat>
  <Paragraphs>85</Paragraphs>
  <Slides>20</Slides>
  <Notes>20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2020-11-07T17:11:44Z</dcterms:created>
  <dcterms:modified xsi:type="dcterms:W3CDTF">2020-11-07T19:25:31Z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