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PA6DeE/skPDaChaSpCBZA==" hashData="Nyij+qmkggyl8o4+StoinAmGb2yhcsPBCJcY070QqpU/g5feiOQmZJaStx6PzA0kbptfrqDEqbVaIjMw9hWh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82812-1FA6-4C0A-AAC1-B5CBFDC4381E}" type="datetimeFigureOut">
              <a:rPr lang="fr-FR" smtClean="0"/>
              <a:t>07/11/2020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BFEC1-951D-4E25-BB08-6D3ED8EFD0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783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095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193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3976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4376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5170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472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803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964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7279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783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6744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9825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955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54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0120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3444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6903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152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3514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266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508-4F1E-4FA1-8414-332FFB092E33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2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A89B2-6B39-4F08-A5A5-C6605354916C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59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72C01-66BC-4769-B683-BCA62C9BAFDA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40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76D35-AEDF-4724-AB1F-3491A111B00D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46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0A81-3D87-4113-8DA0-B78D3ED246FA}" type="datetime1">
              <a:rPr lang="fr-FR" smtClean="0"/>
              <a:t>07/11/2020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30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FF7B6-FE09-4D70-AD93-81085FB2A464}" type="datetime1">
              <a:rPr lang="fr-FR" smtClean="0"/>
              <a:t>07/11/2020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02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60F29-8C54-4C49-9068-2E4136B55B51}" type="datetime1">
              <a:rPr lang="fr-FR" smtClean="0"/>
              <a:t>07/11/2020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38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A1340-9F4A-4DB3-8833-2E47E9BEB71F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39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2B611-C41B-4860-B058-D5B767AE2702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62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0BB3-69FE-45EA-B823-34A4265F00C4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11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10C00-AEBD-4FF6-827C-AA6E328EE72B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98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74000">
              <a:schemeClr val="bg1">
                <a:lumMod val="50000"/>
              </a:schemeClr>
            </a:gs>
            <a:gs pos="88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9B972-43F5-47B1-A6D8-8A02D8ABE284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65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897" y="1071587"/>
            <a:ext cx="9794929" cy="47742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99178" y="2535466"/>
            <a:ext cx="83936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d'amitiés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N° 1 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57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  <p:sndAc>
          <p:stSnd loop="1">
            <p:snd r:embed="rId3" name="Ennio Morricone  THE BAD AND THE UGLLY -MEME CHOSE.wav"/>
          </p:stSnd>
        </p:sndAc>
      </p:transition>
    </mc:Choice>
    <mc:Fallback>
      <p:transition spd="slow" advTm="9000">
        <p:wedge/>
        <p:sndAc>
          <p:stSnd loop="1">
            <p:snd r:embed="rId3" name="Ennio Morricone  THE BAD AND THE UGLLY -MEME CH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60535" y="1529447"/>
            <a:ext cx="849565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d'amitiés animalières qui va réchauffer votre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cœur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comme jamais</a:t>
            </a:r>
          </a:p>
        </p:txBody>
      </p:sp>
    </p:spTree>
    <p:extLst>
      <p:ext uri="{BB962C8B-B14F-4D97-AF65-F5344CB8AC3E}">
        <p14:creationId xmlns:p14="http://schemas.microsoft.com/office/powerpoint/2010/main" val="25315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2237" y="1101361"/>
            <a:ext cx="7330699" cy="4691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551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0"/>
          <a:stretch/>
        </p:blipFill>
        <p:spPr>
          <a:xfrm>
            <a:off x="4038600" y="1072830"/>
            <a:ext cx="4207772" cy="47492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020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38"/>
          <a:stretch/>
        </p:blipFill>
        <p:spPr>
          <a:xfrm>
            <a:off x="2293749" y="1088263"/>
            <a:ext cx="7563173" cy="47071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84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69"/>
          <a:stretch/>
        </p:blipFill>
        <p:spPr>
          <a:xfrm>
            <a:off x="2275668" y="1063221"/>
            <a:ext cx="7640664" cy="47315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889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4345" y="1112940"/>
            <a:ext cx="6323309" cy="47328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1250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69"/>
          <a:stretch/>
        </p:blipFill>
        <p:spPr>
          <a:xfrm>
            <a:off x="3970327" y="1084881"/>
            <a:ext cx="4376802" cy="4688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77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38"/>
          <a:stretch/>
        </p:blipFill>
        <p:spPr>
          <a:xfrm>
            <a:off x="2351741" y="1117514"/>
            <a:ext cx="7488518" cy="47046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350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9252" y="1106343"/>
            <a:ext cx="5905263" cy="4715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13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09"/>
          <a:stretch/>
        </p:blipFill>
        <p:spPr>
          <a:xfrm>
            <a:off x="4153546" y="1115878"/>
            <a:ext cx="3999854" cy="4699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230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56"/>
          <a:stretch/>
        </p:blipFill>
        <p:spPr>
          <a:xfrm>
            <a:off x="3089841" y="1077237"/>
            <a:ext cx="6012317" cy="4666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273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2204" r="106" b="15028"/>
          <a:stretch/>
        </p:blipFill>
        <p:spPr>
          <a:xfrm>
            <a:off x="3321086" y="1115929"/>
            <a:ext cx="5605937" cy="4711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106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7131" y="1041311"/>
            <a:ext cx="4677737" cy="4775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005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3"/>
          <a:stretch/>
        </p:blipFill>
        <p:spPr>
          <a:xfrm>
            <a:off x="1420542" y="1101427"/>
            <a:ext cx="9669787" cy="46551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73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96"/>
          <a:stretch/>
        </p:blipFill>
        <p:spPr>
          <a:xfrm>
            <a:off x="1295400" y="1053885"/>
            <a:ext cx="9856503" cy="4768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43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95227" y="1077548"/>
            <a:ext cx="6834753" cy="47075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44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73098" y="1087209"/>
            <a:ext cx="5610387" cy="47492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9546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2168" y="1060961"/>
            <a:ext cx="6183825" cy="4708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45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5400" y="1095291"/>
            <a:ext cx="9794929" cy="47742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11540" y="2760311"/>
            <a:ext cx="83936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d'amitiés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61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139</Words>
  <Application>Microsoft Office PowerPoint</Application>
  <PresentationFormat>Grand écran</PresentationFormat>
  <Paragraphs>85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2020-11-07T17:11:44Z</dcterms:created>
  <dcterms:modified xsi:type="dcterms:W3CDTF">2020-11-07T18:27:40Z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