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pCJQsfbAFoOer8zSz140A==" hashData="MyokIXBWdVNQnt0ZOZYWPbMC4pxQJ12dayF//MkpN9cdPV3KYBC7CewnIIBF5lnSZBIJuQcS704Cf6TZEjNl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2812-1FA6-4C0A-AAC1-B5CBFDC4381E}" type="datetimeFigureOut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FEC1-951D-4E25-BB08-6D3ED8EFD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8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9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19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97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37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170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72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03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964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727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83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674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82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9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54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012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444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0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152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351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266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508-4F1E-4FA1-8414-332FFB092E33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A89B2-6B39-4F08-A5A5-C6605354916C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5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72C01-66BC-4769-B683-BCA62C9BAFDA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0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76D35-AEDF-4724-AB1F-3491A111B00D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6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A81-3D87-4113-8DA0-B78D3ED246FA}" type="datetime1">
              <a:rPr lang="fr-FR" smtClean="0"/>
              <a:t>07/11/2020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30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FF7B6-FE09-4D70-AD93-81085FB2A464}" type="datetime1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2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60F29-8C54-4C49-9068-2E4136B55B51}" type="datetime1">
              <a:rPr lang="fr-FR" smtClean="0"/>
              <a:t>07/11/2020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A1340-9F4A-4DB3-8833-2E47E9BEB71F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2B611-C41B-4860-B058-D5B767AE2702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2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0BB3-69FE-45EA-B823-34A4265F00C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0C00-AEBD-4FF6-827C-AA6E328EE72B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8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74000">
              <a:schemeClr val="bg1">
                <a:lumMod val="50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B972-43F5-47B1-A6D8-8A02D8ABE28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6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897" y="1071587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99178" y="2535466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N° </a:t>
            </a:r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nnio Morricone  THE BAD AND THE UGLLY -MEME CHOSE.wav"/>
          </p:stSnd>
        </p:sndAc>
      </p:transition>
    </mc:Choice>
    <mc:Fallback>
      <p:transition spd="slow" advTm="9000">
        <p:wedge/>
        <p:sndAc>
          <p:stSnd loop="1">
            <p:snd r:embed="rId3" name="Ennio Morricone  THE BAD AND THE UGLLY -MEME CH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60535" y="1529447"/>
            <a:ext cx="84956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d'amitiés animalières qui va réchauffer votre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cœur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comme jamais</a:t>
            </a:r>
          </a:p>
        </p:txBody>
      </p:sp>
    </p:spTree>
    <p:extLst>
      <p:ext uri="{BB962C8B-B14F-4D97-AF65-F5344CB8AC3E}">
        <p14:creationId xmlns:p14="http://schemas.microsoft.com/office/powerpoint/2010/main" val="25315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62" t="-397"/>
          <a:stretch/>
        </p:blipFill>
        <p:spPr>
          <a:xfrm>
            <a:off x="2529004" y="1052802"/>
            <a:ext cx="7133991" cy="4715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5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6"/>
          <a:stretch/>
        </p:blipFill>
        <p:spPr>
          <a:xfrm>
            <a:off x="2559424" y="1088362"/>
            <a:ext cx="7073152" cy="4681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20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4101" r="-756"/>
          <a:stretch/>
        </p:blipFill>
        <p:spPr>
          <a:xfrm>
            <a:off x="3079937" y="1041596"/>
            <a:ext cx="6032126" cy="4761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8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03" r="50" b="14303"/>
          <a:stretch/>
        </p:blipFill>
        <p:spPr>
          <a:xfrm>
            <a:off x="2762250" y="1048870"/>
            <a:ext cx="6664138" cy="4760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88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73" r="-152" b="8403"/>
          <a:stretch/>
        </p:blipFill>
        <p:spPr>
          <a:xfrm>
            <a:off x="3186952" y="1067385"/>
            <a:ext cx="5917595" cy="4754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12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6211" y="1065472"/>
            <a:ext cx="4679577" cy="4756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77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7" y="1089647"/>
            <a:ext cx="7543800" cy="4709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35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02"/>
          <a:stretch/>
        </p:blipFill>
        <p:spPr>
          <a:xfrm>
            <a:off x="2456235" y="1085439"/>
            <a:ext cx="7279530" cy="4736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1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31635" y="1116106"/>
            <a:ext cx="3728729" cy="4625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3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1" y="1045054"/>
            <a:ext cx="6185648" cy="4754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73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68"/>
          <a:stretch/>
        </p:blipFill>
        <p:spPr>
          <a:xfrm>
            <a:off x="3587742" y="1100223"/>
            <a:ext cx="5016516" cy="4745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41"/>
          <a:stretch/>
        </p:blipFill>
        <p:spPr>
          <a:xfrm>
            <a:off x="3437773" y="1102659"/>
            <a:ext cx="5316453" cy="4719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00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8"/>
          <a:stretch/>
        </p:blipFill>
        <p:spPr>
          <a:xfrm>
            <a:off x="4220135" y="1087914"/>
            <a:ext cx="3751729" cy="4734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73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7" y="1080618"/>
            <a:ext cx="7073153" cy="4708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43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541" y="1097701"/>
            <a:ext cx="3828918" cy="4724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44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3" y="1083025"/>
            <a:ext cx="7100047" cy="4686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954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247" y="1096473"/>
            <a:ext cx="6185648" cy="4692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45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5400" y="1095291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11540" y="2760311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61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139</Words>
  <Application>Microsoft Office PowerPoint</Application>
  <PresentationFormat>Grand écran</PresentationFormat>
  <Paragraphs>85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2020-11-07T17:11:44Z</dcterms:created>
  <dcterms:modified xsi:type="dcterms:W3CDTF">2020-11-07T19:10:36Z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