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7drfTbtHqA9rpg4EzX83A==" hashData="/J3osUkruZHfl9bZA0hl34bnovRMC4PosWZ8ejE9I84FXCbIQxRWaBRoh5pjJaamc/+sL2eFLejnCCtuemvT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10/01/2021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10/01/2021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10/01/2021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10/01/2021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10/01/2021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413" y="771525"/>
            <a:ext cx="10186988" cy="53439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461809" y="2459504"/>
            <a:ext cx="926837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hotos astronomiques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L'heure bleue11_001.wav"/>
          </p:stSnd>
        </p:sndAc>
      </p:transition>
    </mc:Choice>
    <mc:Fallback>
      <p:transition spd="slow" advTm="8000">
        <p:wedge/>
        <p:sndAc>
          <p:stSnd loop="1">
            <p:snd r:embed="rId3" name="L'heure bleue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031081" y="1351508"/>
            <a:ext cx="1012983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Les </a:t>
            </a:r>
            <a:r>
              <a:rPr lang="fr-FR" sz="66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belles photos astronomiques -à couper le souffle- de l'année 2020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264" y="780740"/>
            <a:ext cx="8029574" cy="53217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3138" y="764441"/>
            <a:ext cx="7700962" cy="5325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7462" y="767951"/>
            <a:ext cx="7086601" cy="5314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3113" y="819217"/>
            <a:ext cx="8043862" cy="5260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6"/>
          <a:stretch/>
        </p:blipFill>
        <p:spPr>
          <a:xfrm>
            <a:off x="2424112" y="792825"/>
            <a:ext cx="7343776" cy="5272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263" y="789051"/>
            <a:ext cx="7958137" cy="5302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787598"/>
            <a:ext cx="9471026" cy="5327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0969" y="788045"/>
            <a:ext cx="9390062" cy="5281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756226"/>
            <a:ext cx="8243887" cy="5330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756851"/>
            <a:ext cx="8186737" cy="5329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513" y="771524"/>
            <a:ext cx="8629650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772697"/>
            <a:ext cx="8015288" cy="5353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302" y="758720"/>
            <a:ext cx="10193395" cy="534055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952284" y="2367171"/>
            <a:ext cx="102874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astronomiques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112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2021-01-08T14:53:05Z</dcterms:created>
  <dcterms:modified xsi:type="dcterms:W3CDTF">2021-01-10T19:18:04Z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